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4"/>
  </p:sldMasterIdLst>
  <p:notesMasterIdLst>
    <p:notesMasterId r:id="rId19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7" r:id="rId15"/>
    <p:sldId id="270" r:id="rId16"/>
    <p:sldId id="268" r:id="rId17"/>
    <p:sldId id="26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8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euwen, R.R. (Rick) van" userId="cb0a85d4-5027-475f-a851-0a4782e18199" providerId="ADAL" clId="{4D4B8E60-8CC2-4E7D-9E8C-EBE505D5A7F9}"/>
    <pc:docChg chg="undo custSel addSld modSld addMainMaster delMainMaster">
      <pc:chgData name="Leeuwen, R.R. (Rick) van" userId="cb0a85d4-5027-475f-a851-0a4782e18199" providerId="ADAL" clId="{4D4B8E60-8CC2-4E7D-9E8C-EBE505D5A7F9}" dt="2026-05-29T11:30:36.116" v="1829" actId="20577"/>
      <pc:docMkLst>
        <pc:docMk/>
      </pc:docMkLst>
      <pc:sldChg chg="addSp modSp mod setBg modClrScheme setClrOvrMap chgLayout modNotesTx">
        <pc:chgData name="Leeuwen, R.R. (Rick) van" userId="cb0a85d4-5027-475f-a851-0a4782e18199" providerId="ADAL" clId="{4D4B8E60-8CC2-4E7D-9E8C-EBE505D5A7F9}" dt="2026-05-28T10:13:42.317" v="247" actId="20577"/>
        <pc:sldMkLst>
          <pc:docMk/>
          <pc:sldMk cId="56656103" sldId="256"/>
        </pc:sldMkLst>
        <pc:spChg chg="mod">
          <ac:chgData name="Leeuwen, R.R. (Rick) van" userId="cb0a85d4-5027-475f-a851-0a4782e18199" providerId="ADAL" clId="{4D4B8E60-8CC2-4E7D-9E8C-EBE505D5A7F9}" dt="2026-05-28T10:11:31.340" v="51" actId="20577"/>
          <ac:spMkLst>
            <pc:docMk/>
            <pc:sldMk cId="56656103" sldId="256"/>
            <ac:spMk id="2" creationId="{30C97CAA-54FA-3AEC-D134-80F6D4BE830D}"/>
          </ac:spMkLst>
        </pc:spChg>
        <pc:spChg chg="mod">
          <ac:chgData name="Leeuwen, R.R. (Rick) van" userId="cb0a85d4-5027-475f-a851-0a4782e18199" providerId="ADAL" clId="{4D4B8E60-8CC2-4E7D-9E8C-EBE505D5A7F9}" dt="2026-05-28T10:13:42.317" v="247" actId="20577"/>
          <ac:spMkLst>
            <pc:docMk/>
            <pc:sldMk cId="56656103" sldId="256"/>
            <ac:spMk id="3" creationId="{C9A3E0DF-F466-E3F7-2C33-B90D7711A583}"/>
          </ac:spMkLst>
        </pc:spChg>
        <pc:spChg chg="add">
          <ac:chgData name="Leeuwen, R.R. (Rick) van" userId="cb0a85d4-5027-475f-a851-0a4782e18199" providerId="ADAL" clId="{4D4B8E60-8CC2-4E7D-9E8C-EBE505D5A7F9}" dt="2026-05-28T10:10:00.601" v="0" actId="26606"/>
          <ac:spMkLst>
            <pc:docMk/>
            <pc:sldMk cId="56656103" sldId="256"/>
            <ac:spMk id="9" creationId="{80B98925-0550-1AFB-C1DC-02792400FB71}"/>
          </ac:spMkLst>
        </pc:spChg>
        <pc:spChg chg="add">
          <ac:chgData name="Leeuwen, R.R. (Rick) van" userId="cb0a85d4-5027-475f-a851-0a4782e18199" providerId="ADAL" clId="{4D4B8E60-8CC2-4E7D-9E8C-EBE505D5A7F9}" dt="2026-05-28T10:10:00.601" v="0" actId="26606"/>
          <ac:spMkLst>
            <pc:docMk/>
            <pc:sldMk cId="56656103" sldId="256"/>
            <ac:spMk id="11" creationId="{0CCA9273-E74E-A306-1F74-BEF9EDA30500}"/>
          </ac:spMkLst>
        </pc:spChg>
        <pc:picChg chg="add">
          <ac:chgData name="Leeuwen, R.R. (Rick) van" userId="cb0a85d4-5027-475f-a851-0a4782e18199" providerId="ADAL" clId="{4D4B8E60-8CC2-4E7D-9E8C-EBE505D5A7F9}" dt="2026-05-28T10:10:00.601" v="0" actId="26606"/>
          <ac:picMkLst>
            <pc:docMk/>
            <pc:sldMk cId="56656103" sldId="256"/>
            <ac:picMk id="4" creationId="{C7241518-C60B-8750-DEEF-4C301437738C}"/>
          </ac:picMkLst>
        </pc:picChg>
      </pc:sldChg>
      <pc:sldChg chg="addSp delSp modSp mod modNotesTx">
        <pc:chgData name="Leeuwen, R.R. (Rick) van" userId="cb0a85d4-5027-475f-a851-0a4782e18199" providerId="ADAL" clId="{4D4B8E60-8CC2-4E7D-9E8C-EBE505D5A7F9}" dt="2026-05-29T11:15:20.167" v="1097" actId="20577"/>
        <pc:sldMkLst>
          <pc:docMk/>
          <pc:sldMk cId="16271907" sldId="257"/>
        </pc:sldMkLst>
        <pc:graphicFrameChg chg="add modGraphic">
          <ac:chgData name="Leeuwen, R.R. (Rick) van" userId="cb0a85d4-5027-475f-a851-0a4782e18199" providerId="ADAL" clId="{4D4B8E60-8CC2-4E7D-9E8C-EBE505D5A7F9}" dt="2026-05-28T10:18:21.247" v="619" actId="26606"/>
          <ac:graphicFrameMkLst>
            <pc:docMk/>
            <pc:sldMk cId="16271907" sldId="257"/>
            <ac:graphicFrameMk id="15" creationId="{2E9DFEA8-072C-9AA3-36F3-5F3097896E56}"/>
          </ac:graphicFrameMkLst>
        </pc:graphicFrameChg>
      </pc:sldChg>
      <pc:sldChg chg="modSp new mod modNotesTx">
        <pc:chgData name="Leeuwen, R.R. (Rick) van" userId="cb0a85d4-5027-475f-a851-0a4782e18199" providerId="ADAL" clId="{4D4B8E60-8CC2-4E7D-9E8C-EBE505D5A7F9}" dt="2026-05-29T11:15:30.580" v="1114" actId="20577"/>
        <pc:sldMkLst>
          <pc:docMk/>
          <pc:sldMk cId="998308652" sldId="258"/>
        </pc:sldMkLst>
        <pc:spChg chg="mod">
          <ac:chgData name="Leeuwen, R.R. (Rick) van" userId="cb0a85d4-5027-475f-a851-0a4782e18199" providerId="ADAL" clId="{4D4B8E60-8CC2-4E7D-9E8C-EBE505D5A7F9}" dt="2026-05-28T10:12:01.912" v="109" actId="20577"/>
          <ac:spMkLst>
            <pc:docMk/>
            <pc:sldMk cId="998308652" sldId="258"/>
            <ac:spMk id="2" creationId="{7038C77B-E4FC-A107-76E4-14345210EAFB}"/>
          </ac:spMkLst>
        </pc:spChg>
      </pc:sldChg>
      <pc:sldChg chg="modNotesTx">
        <pc:chgData name="Leeuwen, R.R. (Rick) van" userId="cb0a85d4-5027-475f-a851-0a4782e18199" providerId="ADAL" clId="{4D4B8E60-8CC2-4E7D-9E8C-EBE505D5A7F9}" dt="2026-05-29T11:15:55.687" v="1130" actId="20577"/>
        <pc:sldMkLst>
          <pc:docMk/>
          <pc:sldMk cId="3293351943" sldId="259"/>
        </pc:sldMkLst>
      </pc:sldChg>
      <pc:sldChg chg="addSp delSp modSp mod setBg modNotesTx">
        <pc:chgData name="Leeuwen, R.R. (Rick) van" userId="cb0a85d4-5027-475f-a851-0a4782e18199" providerId="ADAL" clId="{4D4B8E60-8CC2-4E7D-9E8C-EBE505D5A7F9}" dt="2026-05-29T11:16:01.772" v="1144" actId="20577"/>
        <pc:sldMkLst>
          <pc:docMk/>
          <pc:sldMk cId="3582481147" sldId="260"/>
        </pc:sldMkLst>
        <pc:spChg chg="mod">
          <ac:chgData name="Leeuwen, R.R. (Rick) van" userId="cb0a85d4-5027-475f-a851-0a4782e18199" providerId="ADAL" clId="{4D4B8E60-8CC2-4E7D-9E8C-EBE505D5A7F9}" dt="2026-05-28T10:25:52.875" v="958" actId="26606"/>
          <ac:spMkLst>
            <pc:docMk/>
            <pc:sldMk cId="3582481147" sldId="260"/>
            <ac:spMk id="2" creationId="{DCE9D0B5-276C-B9E7-2D68-4BD6EAEA5423}"/>
          </ac:spMkLst>
        </pc:spChg>
        <pc:spChg chg="add">
          <ac:chgData name="Leeuwen, R.R. (Rick) van" userId="cb0a85d4-5027-475f-a851-0a4782e18199" providerId="ADAL" clId="{4D4B8E60-8CC2-4E7D-9E8C-EBE505D5A7F9}" dt="2026-05-28T10:25:52.875" v="958" actId="26606"/>
          <ac:spMkLst>
            <pc:docMk/>
            <pc:sldMk cId="3582481147" sldId="260"/>
            <ac:spMk id="26" creationId="{985184E4-C93A-4E34-8365-1886AAC5DE60}"/>
          </ac:spMkLst>
        </pc:spChg>
        <pc:graphicFrameChg chg="add">
          <ac:chgData name="Leeuwen, R.R. (Rick) van" userId="cb0a85d4-5027-475f-a851-0a4782e18199" providerId="ADAL" clId="{4D4B8E60-8CC2-4E7D-9E8C-EBE505D5A7F9}" dt="2026-05-28T10:25:52.875" v="958" actId="26606"/>
          <ac:graphicFrameMkLst>
            <pc:docMk/>
            <pc:sldMk cId="3582481147" sldId="260"/>
            <ac:graphicFrameMk id="22" creationId="{4508F64A-5D71-475B-9198-83F881AAE60F}"/>
          </ac:graphicFrameMkLst>
        </pc:graphicFrameChg>
        <pc:cxnChg chg="add">
          <ac:chgData name="Leeuwen, R.R. (Rick) van" userId="cb0a85d4-5027-475f-a851-0a4782e18199" providerId="ADAL" clId="{4D4B8E60-8CC2-4E7D-9E8C-EBE505D5A7F9}" dt="2026-05-28T10:25:52.875" v="958" actId="26606"/>
          <ac:cxnSpMkLst>
            <pc:docMk/>
            <pc:sldMk cId="3582481147" sldId="260"/>
            <ac:cxnSpMk id="28" creationId="{8AB0D40B-37F7-4F1F-B956-AFC12066ABE3}"/>
          </ac:cxnSpMkLst>
        </pc:cxnChg>
      </pc:sldChg>
      <pc:sldChg chg="addSp modSp mod modNotesTx">
        <pc:chgData name="Leeuwen, R.R. (Rick) van" userId="cb0a85d4-5027-475f-a851-0a4782e18199" providerId="ADAL" clId="{4D4B8E60-8CC2-4E7D-9E8C-EBE505D5A7F9}" dt="2026-05-29T11:14:58.062" v="1084" actId="20577"/>
        <pc:sldMkLst>
          <pc:docMk/>
          <pc:sldMk cId="897550534" sldId="261"/>
        </pc:sldMkLst>
        <pc:spChg chg="mod">
          <ac:chgData name="Leeuwen, R.R. (Rick) van" userId="cb0a85d4-5027-475f-a851-0a4782e18199" providerId="ADAL" clId="{4D4B8E60-8CC2-4E7D-9E8C-EBE505D5A7F9}" dt="2026-05-28T10:28:57.972" v="988" actId="1076"/>
          <ac:spMkLst>
            <pc:docMk/>
            <pc:sldMk cId="897550534" sldId="261"/>
            <ac:spMk id="2" creationId="{CA458304-121B-8BF7-FE7F-29E29577D67E}"/>
          </ac:spMkLst>
        </pc:spChg>
        <pc:spChg chg="add mod">
          <ac:chgData name="Leeuwen, R.R. (Rick) van" userId="cb0a85d4-5027-475f-a851-0a4782e18199" providerId="ADAL" clId="{4D4B8E60-8CC2-4E7D-9E8C-EBE505D5A7F9}" dt="2026-05-29T11:14:16.383" v="1070"/>
          <ac:spMkLst>
            <pc:docMk/>
            <pc:sldMk cId="897550534" sldId="261"/>
            <ac:spMk id="5" creationId="{8E2AFF6F-49DA-A805-DAD5-88BE9E4CDE8B}"/>
          </ac:spMkLst>
        </pc:spChg>
      </pc:sldChg>
      <pc:sldChg chg="modNotesTx">
        <pc:chgData name="Leeuwen, R.R. (Rick) van" userId="cb0a85d4-5027-475f-a851-0a4782e18199" providerId="ADAL" clId="{4D4B8E60-8CC2-4E7D-9E8C-EBE505D5A7F9}" dt="2026-05-29T11:16:22.392" v="1160" actId="20577"/>
        <pc:sldMkLst>
          <pc:docMk/>
          <pc:sldMk cId="2910285078" sldId="262"/>
        </pc:sldMkLst>
      </pc:sldChg>
      <pc:sldChg chg="modSp mod modNotesTx">
        <pc:chgData name="Leeuwen, R.R. (Rick) van" userId="cb0a85d4-5027-475f-a851-0a4782e18199" providerId="ADAL" clId="{4D4B8E60-8CC2-4E7D-9E8C-EBE505D5A7F9}" dt="2026-05-29T11:21:24.038" v="1404" actId="20577"/>
        <pc:sldMkLst>
          <pc:docMk/>
          <pc:sldMk cId="1756269071" sldId="263"/>
        </pc:sldMkLst>
        <pc:spChg chg="mod">
          <ac:chgData name="Leeuwen, R.R. (Rick) van" userId="cb0a85d4-5027-475f-a851-0a4782e18199" providerId="ADAL" clId="{4D4B8E60-8CC2-4E7D-9E8C-EBE505D5A7F9}" dt="2026-05-29T11:20:00.662" v="1369" actId="20577"/>
          <ac:spMkLst>
            <pc:docMk/>
            <pc:sldMk cId="1756269071" sldId="263"/>
            <ac:spMk id="3" creationId="{BB3A8771-0AE6-CDC9-8BE1-3D3BE5635EA7}"/>
          </ac:spMkLst>
        </pc:spChg>
      </pc:sldChg>
      <pc:sldChg chg="modNotesTx">
        <pc:chgData name="Leeuwen, R.R. (Rick) van" userId="cb0a85d4-5027-475f-a851-0a4782e18199" providerId="ADAL" clId="{4D4B8E60-8CC2-4E7D-9E8C-EBE505D5A7F9}" dt="2026-05-29T11:16:40.361" v="1190" actId="20577"/>
        <pc:sldMkLst>
          <pc:docMk/>
          <pc:sldMk cId="2252640304" sldId="264"/>
        </pc:sldMkLst>
      </pc:sldChg>
      <pc:sldChg chg="modNotesTx">
        <pc:chgData name="Leeuwen, R.R. (Rick) van" userId="cb0a85d4-5027-475f-a851-0a4782e18199" providerId="ADAL" clId="{4D4B8E60-8CC2-4E7D-9E8C-EBE505D5A7F9}" dt="2026-05-29T11:16:45.242" v="1206" actId="20577"/>
        <pc:sldMkLst>
          <pc:docMk/>
          <pc:sldMk cId="3656394208" sldId="265"/>
        </pc:sldMkLst>
      </pc:sldChg>
      <pc:sldChg chg="modNotesTx">
        <pc:chgData name="Leeuwen, R.R. (Rick) van" userId="cb0a85d4-5027-475f-a851-0a4782e18199" providerId="ADAL" clId="{4D4B8E60-8CC2-4E7D-9E8C-EBE505D5A7F9}" dt="2026-05-29T11:19:05.219" v="1363" actId="20577"/>
        <pc:sldMkLst>
          <pc:docMk/>
          <pc:sldMk cId="1305458465" sldId="267"/>
        </pc:sldMkLst>
      </pc:sldChg>
      <pc:sldChg chg="modNotesTx">
        <pc:chgData name="Leeuwen, R.R. (Rick) van" userId="cb0a85d4-5027-475f-a851-0a4782e18199" providerId="ADAL" clId="{4D4B8E60-8CC2-4E7D-9E8C-EBE505D5A7F9}" dt="2026-05-29T11:27:14.152" v="1442" actId="20577"/>
        <pc:sldMkLst>
          <pc:docMk/>
          <pc:sldMk cId="2328771114" sldId="268"/>
        </pc:sldMkLst>
      </pc:sldChg>
      <pc:sldChg chg="modNotesTx">
        <pc:chgData name="Leeuwen, R.R. (Rick) van" userId="cb0a85d4-5027-475f-a851-0a4782e18199" providerId="ADAL" clId="{4D4B8E60-8CC2-4E7D-9E8C-EBE505D5A7F9}" dt="2026-05-29T11:30:36.116" v="1829" actId="20577"/>
        <pc:sldMkLst>
          <pc:docMk/>
          <pc:sldMk cId="325174158" sldId="269"/>
        </pc:sldMkLst>
      </pc:sldChg>
      <pc:sldChg chg="modNotesTx">
        <pc:chgData name="Leeuwen, R.R. (Rick) van" userId="cb0a85d4-5027-475f-a851-0a4782e18199" providerId="ADAL" clId="{4D4B8E60-8CC2-4E7D-9E8C-EBE505D5A7F9}" dt="2026-05-29T11:27:08.460" v="1420" actId="20577"/>
        <pc:sldMkLst>
          <pc:docMk/>
          <pc:sldMk cId="740830385" sldId="270"/>
        </pc:sldMkLst>
      </pc:sldChg>
      <pc:sldMasterChg chg="add addSldLayout">
        <pc:chgData name="Leeuwen, R.R. (Rick) van" userId="cb0a85d4-5027-475f-a851-0a4782e18199" providerId="ADAL" clId="{4D4B8E60-8CC2-4E7D-9E8C-EBE505D5A7F9}" dt="2026-05-28T10:10:00.601" v="0" actId="26606"/>
        <pc:sldMasterMkLst>
          <pc:docMk/>
          <pc:sldMasterMk cId="298954703" sldId="2147483683"/>
        </pc:sldMasterMkLst>
        <pc:sldLayoutChg chg="add">
          <pc:chgData name="Leeuwen, R.R. (Rick) van" userId="cb0a85d4-5027-475f-a851-0a4782e18199" providerId="ADAL" clId="{4D4B8E60-8CC2-4E7D-9E8C-EBE505D5A7F9}" dt="2026-05-28T10:10:00.601" v="0" actId="26606"/>
          <pc:sldLayoutMkLst>
            <pc:docMk/>
            <pc:sldMasterMk cId="298954703" sldId="2147483683"/>
            <pc:sldLayoutMk cId="206507265" sldId="2147483672"/>
          </pc:sldLayoutMkLst>
        </pc:sldLayoutChg>
        <pc:sldLayoutChg chg="add">
          <pc:chgData name="Leeuwen, R.R. (Rick) van" userId="cb0a85d4-5027-475f-a851-0a4782e18199" providerId="ADAL" clId="{4D4B8E60-8CC2-4E7D-9E8C-EBE505D5A7F9}" dt="2026-05-28T10:10:00.601" v="0" actId="26606"/>
          <pc:sldLayoutMkLst>
            <pc:docMk/>
            <pc:sldMasterMk cId="298954703" sldId="2147483683"/>
            <pc:sldLayoutMk cId="793308846" sldId="2147483673"/>
          </pc:sldLayoutMkLst>
        </pc:sldLayoutChg>
        <pc:sldLayoutChg chg="add">
          <pc:chgData name="Leeuwen, R.R. (Rick) van" userId="cb0a85d4-5027-475f-a851-0a4782e18199" providerId="ADAL" clId="{4D4B8E60-8CC2-4E7D-9E8C-EBE505D5A7F9}" dt="2026-05-28T10:10:00.601" v="0" actId="26606"/>
          <pc:sldLayoutMkLst>
            <pc:docMk/>
            <pc:sldMasterMk cId="298954703" sldId="2147483683"/>
            <pc:sldLayoutMk cId="1568466502" sldId="2147483674"/>
          </pc:sldLayoutMkLst>
        </pc:sldLayoutChg>
        <pc:sldLayoutChg chg="add">
          <pc:chgData name="Leeuwen, R.R. (Rick) van" userId="cb0a85d4-5027-475f-a851-0a4782e18199" providerId="ADAL" clId="{4D4B8E60-8CC2-4E7D-9E8C-EBE505D5A7F9}" dt="2026-05-28T10:10:00.601" v="0" actId="26606"/>
          <pc:sldLayoutMkLst>
            <pc:docMk/>
            <pc:sldMasterMk cId="298954703" sldId="2147483683"/>
            <pc:sldLayoutMk cId="1747527078" sldId="2147483675"/>
          </pc:sldLayoutMkLst>
        </pc:sldLayoutChg>
        <pc:sldLayoutChg chg="add">
          <pc:chgData name="Leeuwen, R.R. (Rick) van" userId="cb0a85d4-5027-475f-a851-0a4782e18199" providerId="ADAL" clId="{4D4B8E60-8CC2-4E7D-9E8C-EBE505D5A7F9}" dt="2026-05-28T10:10:00.601" v="0" actId="26606"/>
          <pc:sldLayoutMkLst>
            <pc:docMk/>
            <pc:sldMasterMk cId="298954703" sldId="2147483683"/>
            <pc:sldLayoutMk cId="2303729354" sldId="2147483676"/>
          </pc:sldLayoutMkLst>
        </pc:sldLayoutChg>
        <pc:sldLayoutChg chg="add">
          <pc:chgData name="Leeuwen, R.R. (Rick) van" userId="cb0a85d4-5027-475f-a851-0a4782e18199" providerId="ADAL" clId="{4D4B8E60-8CC2-4E7D-9E8C-EBE505D5A7F9}" dt="2026-05-28T10:10:00.601" v="0" actId="26606"/>
          <pc:sldLayoutMkLst>
            <pc:docMk/>
            <pc:sldMasterMk cId="298954703" sldId="2147483683"/>
            <pc:sldLayoutMk cId="2038628156" sldId="2147483677"/>
          </pc:sldLayoutMkLst>
        </pc:sldLayoutChg>
        <pc:sldLayoutChg chg="add">
          <pc:chgData name="Leeuwen, R.R. (Rick) van" userId="cb0a85d4-5027-475f-a851-0a4782e18199" providerId="ADAL" clId="{4D4B8E60-8CC2-4E7D-9E8C-EBE505D5A7F9}" dt="2026-05-28T10:10:00.601" v="0" actId="26606"/>
          <pc:sldLayoutMkLst>
            <pc:docMk/>
            <pc:sldMasterMk cId="298954703" sldId="2147483683"/>
            <pc:sldLayoutMk cId="1944325550" sldId="2147483678"/>
          </pc:sldLayoutMkLst>
        </pc:sldLayoutChg>
        <pc:sldLayoutChg chg="add">
          <pc:chgData name="Leeuwen, R.R. (Rick) van" userId="cb0a85d4-5027-475f-a851-0a4782e18199" providerId="ADAL" clId="{4D4B8E60-8CC2-4E7D-9E8C-EBE505D5A7F9}" dt="2026-05-28T10:10:00.601" v="0" actId="26606"/>
          <pc:sldLayoutMkLst>
            <pc:docMk/>
            <pc:sldMasterMk cId="298954703" sldId="2147483683"/>
            <pc:sldLayoutMk cId="3376019994" sldId="2147483679"/>
          </pc:sldLayoutMkLst>
        </pc:sldLayoutChg>
        <pc:sldLayoutChg chg="add">
          <pc:chgData name="Leeuwen, R.R. (Rick) van" userId="cb0a85d4-5027-475f-a851-0a4782e18199" providerId="ADAL" clId="{4D4B8E60-8CC2-4E7D-9E8C-EBE505D5A7F9}" dt="2026-05-28T10:10:00.601" v="0" actId="26606"/>
          <pc:sldLayoutMkLst>
            <pc:docMk/>
            <pc:sldMasterMk cId="298954703" sldId="2147483683"/>
            <pc:sldLayoutMk cId="3212225022" sldId="2147483680"/>
          </pc:sldLayoutMkLst>
        </pc:sldLayoutChg>
        <pc:sldLayoutChg chg="add">
          <pc:chgData name="Leeuwen, R.R. (Rick) van" userId="cb0a85d4-5027-475f-a851-0a4782e18199" providerId="ADAL" clId="{4D4B8E60-8CC2-4E7D-9E8C-EBE505D5A7F9}" dt="2026-05-28T10:10:00.601" v="0" actId="26606"/>
          <pc:sldLayoutMkLst>
            <pc:docMk/>
            <pc:sldMasterMk cId="298954703" sldId="2147483683"/>
            <pc:sldLayoutMk cId="1704685167" sldId="2147483681"/>
          </pc:sldLayoutMkLst>
        </pc:sldLayoutChg>
        <pc:sldLayoutChg chg="add">
          <pc:chgData name="Leeuwen, R.R. (Rick) van" userId="cb0a85d4-5027-475f-a851-0a4782e18199" providerId="ADAL" clId="{4D4B8E60-8CC2-4E7D-9E8C-EBE505D5A7F9}" dt="2026-05-28T10:10:00.601" v="0" actId="26606"/>
          <pc:sldLayoutMkLst>
            <pc:docMk/>
            <pc:sldMasterMk cId="298954703" sldId="2147483683"/>
            <pc:sldLayoutMk cId="231810862" sldId="2147483682"/>
          </pc:sldLayoutMkLst>
        </pc:sldLayoutChg>
      </pc:sldMasterChg>
    </pc:docChg>
  </pc:docChgLst>
  <pc:docChgLst>
    <pc:chgData name="Vos, F.C.R. (Floris)" userId="S::604125@edu.rocmn.nl::82bef80a-f15f-443b-988d-bd617f989adb" providerId="AD" clId="Web-{E38D91A3-7993-8DAD-6789-0EB844C486C7}"/>
    <pc:docChg chg="modSld">
      <pc:chgData name="Vos, F.C.R. (Floris)" userId="S::604125@edu.rocmn.nl::82bef80a-f15f-443b-988d-bd617f989adb" providerId="AD" clId="Web-{E38D91A3-7993-8DAD-6789-0EB844C486C7}" dt="2026-05-29T11:37:33.200" v="13"/>
      <pc:docMkLst>
        <pc:docMk/>
      </pc:docMkLst>
      <pc:sldChg chg="modTransition">
        <pc:chgData name="Vos, F.C.R. (Floris)" userId="S::604125@edu.rocmn.nl::82bef80a-f15f-443b-988d-bd617f989adb" providerId="AD" clId="Web-{E38D91A3-7993-8DAD-6789-0EB844C486C7}" dt="2026-05-29T11:36:13.538" v="0"/>
        <pc:sldMkLst>
          <pc:docMk/>
          <pc:sldMk cId="56656103" sldId="256"/>
        </pc:sldMkLst>
      </pc:sldChg>
      <pc:sldChg chg="modTransition">
        <pc:chgData name="Vos, F.C.R. (Floris)" userId="S::604125@edu.rocmn.nl::82bef80a-f15f-443b-988d-bd617f989adb" providerId="AD" clId="Web-{E38D91A3-7993-8DAD-6789-0EB844C486C7}" dt="2026-05-29T11:36:22.429" v="1"/>
        <pc:sldMkLst>
          <pc:docMk/>
          <pc:sldMk cId="16271907" sldId="257"/>
        </pc:sldMkLst>
      </pc:sldChg>
      <pc:sldChg chg="modTransition">
        <pc:chgData name="Vos, F.C.R. (Floris)" userId="S::604125@edu.rocmn.nl::82bef80a-f15f-443b-988d-bd617f989adb" providerId="AD" clId="Web-{E38D91A3-7993-8DAD-6789-0EB844C486C7}" dt="2026-05-29T11:36:26.320" v="2"/>
        <pc:sldMkLst>
          <pc:docMk/>
          <pc:sldMk cId="998308652" sldId="258"/>
        </pc:sldMkLst>
      </pc:sldChg>
      <pc:sldChg chg="modTransition">
        <pc:chgData name="Vos, F.C.R. (Floris)" userId="S::604125@edu.rocmn.nl::82bef80a-f15f-443b-988d-bd617f989adb" providerId="AD" clId="Web-{E38D91A3-7993-8DAD-6789-0EB844C486C7}" dt="2026-05-29T11:36:33.789" v="3"/>
        <pc:sldMkLst>
          <pc:docMk/>
          <pc:sldMk cId="3293351943" sldId="259"/>
        </pc:sldMkLst>
      </pc:sldChg>
      <pc:sldChg chg="modTransition">
        <pc:chgData name="Vos, F.C.R. (Floris)" userId="S::604125@edu.rocmn.nl::82bef80a-f15f-443b-988d-bd617f989adb" providerId="AD" clId="Web-{E38D91A3-7993-8DAD-6789-0EB844C486C7}" dt="2026-05-29T11:36:38.274" v="4"/>
        <pc:sldMkLst>
          <pc:docMk/>
          <pc:sldMk cId="3582481147" sldId="260"/>
        </pc:sldMkLst>
      </pc:sldChg>
      <pc:sldChg chg="modTransition">
        <pc:chgData name="Vos, F.C.R. (Floris)" userId="S::604125@edu.rocmn.nl::82bef80a-f15f-443b-988d-bd617f989adb" providerId="AD" clId="Web-{E38D91A3-7993-8DAD-6789-0EB844C486C7}" dt="2026-05-29T11:36:42.478" v="5"/>
        <pc:sldMkLst>
          <pc:docMk/>
          <pc:sldMk cId="897550534" sldId="261"/>
        </pc:sldMkLst>
      </pc:sldChg>
      <pc:sldChg chg="modTransition">
        <pc:chgData name="Vos, F.C.R. (Floris)" userId="S::604125@edu.rocmn.nl::82bef80a-f15f-443b-988d-bd617f989adb" providerId="AD" clId="Web-{E38D91A3-7993-8DAD-6789-0EB844C486C7}" dt="2026-05-29T11:36:54.666" v="6"/>
        <pc:sldMkLst>
          <pc:docMk/>
          <pc:sldMk cId="2910285078" sldId="262"/>
        </pc:sldMkLst>
      </pc:sldChg>
      <pc:sldChg chg="modTransition">
        <pc:chgData name="Vos, F.C.R. (Floris)" userId="S::604125@edu.rocmn.nl::82bef80a-f15f-443b-988d-bd617f989adb" providerId="AD" clId="Web-{E38D91A3-7993-8DAD-6789-0EB844C486C7}" dt="2026-05-29T11:36:59.323" v="7"/>
        <pc:sldMkLst>
          <pc:docMk/>
          <pc:sldMk cId="1756269071" sldId="263"/>
        </pc:sldMkLst>
      </pc:sldChg>
      <pc:sldChg chg="modTransition">
        <pc:chgData name="Vos, F.C.R. (Floris)" userId="S::604125@edu.rocmn.nl::82bef80a-f15f-443b-988d-bd617f989adb" providerId="AD" clId="Web-{E38D91A3-7993-8DAD-6789-0EB844C486C7}" dt="2026-05-29T11:37:06.667" v="9"/>
        <pc:sldMkLst>
          <pc:docMk/>
          <pc:sldMk cId="2252640304" sldId="264"/>
        </pc:sldMkLst>
      </pc:sldChg>
      <pc:sldChg chg="modTransition">
        <pc:chgData name="Vos, F.C.R. (Floris)" userId="S::604125@edu.rocmn.nl::82bef80a-f15f-443b-988d-bd617f989adb" providerId="AD" clId="Web-{E38D91A3-7993-8DAD-6789-0EB844C486C7}" dt="2026-05-29T11:37:03.385" v="8"/>
        <pc:sldMkLst>
          <pc:docMk/>
          <pc:sldMk cId="3656394208" sldId="265"/>
        </pc:sldMkLst>
      </pc:sldChg>
      <pc:sldChg chg="modTransition">
        <pc:chgData name="Vos, F.C.R. (Floris)" userId="S::604125@edu.rocmn.nl::82bef80a-f15f-443b-988d-bd617f989adb" providerId="AD" clId="Web-{E38D91A3-7993-8DAD-6789-0EB844C486C7}" dt="2026-05-29T11:37:11.714" v="10"/>
        <pc:sldMkLst>
          <pc:docMk/>
          <pc:sldMk cId="1305458465" sldId="267"/>
        </pc:sldMkLst>
      </pc:sldChg>
      <pc:sldChg chg="modTransition">
        <pc:chgData name="Vos, F.C.R. (Floris)" userId="S::604125@edu.rocmn.nl::82bef80a-f15f-443b-988d-bd617f989adb" providerId="AD" clId="Web-{E38D91A3-7993-8DAD-6789-0EB844C486C7}" dt="2026-05-29T11:37:25.699" v="12"/>
        <pc:sldMkLst>
          <pc:docMk/>
          <pc:sldMk cId="2328771114" sldId="268"/>
        </pc:sldMkLst>
      </pc:sldChg>
      <pc:sldChg chg="modTransition">
        <pc:chgData name="Vos, F.C.R. (Floris)" userId="S::604125@edu.rocmn.nl::82bef80a-f15f-443b-988d-bd617f989adb" providerId="AD" clId="Web-{E38D91A3-7993-8DAD-6789-0EB844C486C7}" dt="2026-05-29T11:37:33.200" v="13"/>
        <pc:sldMkLst>
          <pc:docMk/>
          <pc:sldMk cId="325174158" sldId="269"/>
        </pc:sldMkLst>
      </pc:sldChg>
      <pc:sldChg chg="modTransition">
        <pc:chgData name="Vos, F.C.R. (Floris)" userId="S::604125@edu.rocmn.nl::82bef80a-f15f-443b-988d-bd617f989adb" providerId="AD" clId="Web-{E38D91A3-7993-8DAD-6789-0EB844C486C7}" dt="2026-05-29T11:37:15.527" v="11"/>
        <pc:sldMkLst>
          <pc:docMk/>
          <pc:sldMk cId="740830385" sldId="270"/>
        </pc:sldMkLst>
      </pc:sldChg>
    </pc:docChg>
  </pc:docChgLst>
  <pc:docChgLst>
    <pc:chgData name="Vos, F.C.R. (Floris)" userId="S::604125@edu.rocmn.nl::82bef80a-f15f-443b-988d-bd617f989adb" providerId="AD" clId="Web-{C9D36D54-6A2C-1271-2CCF-B57FB2B1DC7D}"/>
    <pc:docChg chg="modSld">
      <pc:chgData name="Vos, F.C.R. (Floris)" userId="S::604125@edu.rocmn.nl::82bef80a-f15f-443b-988d-bd617f989adb" providerId="AD" clId="Web-{C9D36D54-6A2C-1271-2CCF-B57FB2B1DC7D}" dt="2026-05-28T10:27:32.624" v="8"/>
      <pc:docMkLst>
        <pc:docMk/>
      </pc:docMkLst>
      <pc:sldChg chg="modSp modNotes">
        <pc:chgData name="Vos, F.C.R. (Floris)" userId="S::604125@edu.rocmn.nl::82bef80a-f15f-443b-988d-bd617f989adb" providerId="AD" clId="Web-{C9D36D54-6A2C-1271-2CCF-B57FB2B1DC7D}" dt="2026-05-28T10:27:32.624" v="8"/>
        <pc:sldMkLst>
          <pc:docMk/>
          <pc:sldMk cId="998308652" sldId="258"/>
        </pc:sldMkLst>
      </pc:sldChg>
    </pc:docChg>
  </pc:docChgLst>
  <pc:docChgLst>
    <pc:chgData name="Snieder, N.M.F. (Niels)" userId="3865f736-74ac-43a5-94a5-4198129fbdc3" providerId="ADAL" clId="{FAAFBBBD-A005-4A8A-B282-411B21426997}"/>
    <pc:docChg chg="undo custSel addSld delSld modSld sldOrd">
      <pc:chgData name="Snieder, N.M.F. (Niels)" userId="3865f736-74ac-43a5-94a5-4198129fbdc3" providerId="ADAL" clId="{FAAFBBBD-A005-4A8A-B282-411B21426997}" dt="2026-06-01T09:54:02.101" v="502" actId="313"/>
      <pc:docMkLst>
        <pc:docMk/>
      </pc:docMkLst>
      <pc:sldChg chg="modSp mod">
        <pc:chgData name="Snieder, N.M.F. (Niels)" userId="3865f736-74ac-43a5-94a5-4198129fbdc3" providerId="ADAL" clId="{FAAFBBBD-A005-4A8A-B282-411B21426997}" dt="2026-05-28T10:13:47.176" v="44" actId="1076"/>
        <pc:sldMkLst>
          <pc:docMk/>
          <pc:sldMk cId="56656103" sldId="256"/>
        </pc:sldMkLst>
        <pc:picChg chg="mod">
          <ac:chgData name="Snieder, N.M.F. (Niels)" userId="3865f736-74ac-43a5-94a5-4198129fbdc3" providerId="ADAL" clId="{FAAFBBBD-A005-4A8A-B282-411B21426997}" dt="2026-05-28T10:13:47.176" v="44" actId="1076"/>
          <ac:picMkLst>
            <pc:docMk/>
            <pc:sldMk cId="56656103" sldId="256"/>
            <ac:picMk id="4" creationId="{C7241518-C60B-8750-DEEF-4C301437738C}"/>
          </ac:picMkLst>
        </pc:picChg>
      </pc:sldChg>
      <pc:sldChg chg="addSp modSp new mod setBg">
        <pc:chgData name="Snieder, N.M.F. (Niels)" userId="3865f736-74ac-43a5-94a5-4198129fbdc3" providerId="ADAL" clId="{FAAFBBBD-A005-4A8A-B282-411B21426997}" dt="2026-05-28T10:18:56.040" v="55" actId="20577"/>
        <pc:sldMkLst>
          <pc:docMk/>
          <pc:sldMk cId="16271907" sldId="257"/>
        </pc:sldMkLst>
        <pc:spChg chg="mod">
          <ac:chgData name="Snieder, N.M.F. (Niels)" userId="3865f736-74ac-43a5-94a5-4198129fbdc3" providerId="ADAL" clId="{FAAFBBBD-A005-4A8A-B282-411B21426997}" dt="2026-05-28T10:13:33.002" v="41" actId="26606"/>
          <ac:spMkLst>
            <pc:docMk/>
            <pc:sldMk cId="16271907" sldId="257"/>
            <ac:spMk id="2" creationId="{1834C8F2-9B77-C9C0-5344-ACFFB588BB13}"/>
          </ac:spMkLst>
        </pc:spChg>
        <pc:spChg chg="add">
          <ac:chgData name="Snieder, N.M.F. (Niels)" userId="3865f736-74ac-43a5-94a5-4198129fbdc3" providerId="ADAL" clId="{FAAFBBBD-A005-4A8A-B282-411B21426997}" dt="2026-05-28T10:13:33.002" v="41" actId="26606"/>
          <ac:spMkLst>
            <pc:docMk/>
            <pc:sldMk cId="16271907" sldId="257"/>
            <ac:spMk id="9" creationId="{660EB578-C970-4186-B93C-45851BBC6E34}"/>
          </ac:spMkLst>
        </pc:spChg>
        <pc:graphicFrameChg chg="modGraphic">
          <ac:chgData name="Snieder, N.M.F. (Niels)" userId="3865f736-74ac-43a5-94a5-4198129fbdc3" providerId="ADAL" clId="{FAAFBBBD-A005-4A8A-B282-411B21426997}" dt="2026-05-28T10:18:56.040" v="55" actId="20577"/>
          <ac:graphicFrameMkLst>
            <pc:docMk/>
            <pc:sldMk cId="16271907" sldId="257"/>
            <ac:graphicFrameMk id="15" creationId="{2E9DFEA8-072C-9AA3-36F3-5F3097896E56}"/>
          </ac:graphicFrameMkLst>
        </pc:graphicFrameChg>
        <pc:picChg chg="add">
          <ac:chgData name="Snieder, N.M.F. (Niels)" userId="3865f736-74ac-43a5-94a5-4198129fbdc3" providerId="ADAL" clId="{FAAFBBBD-A005-4A8A-B282-411B21426997}" dt="2026-05-28T10:13:33.002" v="41" actId="26606"/>
          <ac:picMkLst>
            <pc:docMk/>
            <pc:sldMk cId="16271907" sldId="257"/>
            <ac:picMk id="5" creationId="{F52FD88F-B9B7-D5AA-E614-BE50A60BE4E8}"/>
          </ac:picMkLst>
        </pc:picChg>
        <pc:cxnChg chg="add">
          <ac:chgData name="Snieder, N.M.F. (Niels)" userId="3865f736-74ac-43a5-94a5-4198129fbdc3" providerId="ADAL" clId="{FAAFBBBD-A005-4A8A-B282-411B21426997}" dt="2026-05-28T10:13:33.002" v="41" actId="26606"/>
          <ac:cxnSpMkLst>
            <pc:docMk/>
            <pc:sldMk cId="16271907" sldId="257"/>
            <ac:cxnSpMk id="11" creationId="{CDF57B02-07BB-407B-BB36-06D9C64A673E}"/>
          </ac:cxnSpMkLst>
        </pc:cxnChg>
        <pc:cxnChg chg="add">
          <ac:chgData name="Snieder, N.M.F. (Niels)" userId="3865f736-74ac-43a5-94a5-4198129fbdc3" providerId="ADAL" clId="{FAAFBBBD-A005-4A8A-B282-411B21426997}" dt="2026-05-28T10:13:33.002" v="41" actId="26606"/>
          <ac:cxnSpMkLst>
            <pc:docMk/>
            <pc:sldMk cId="16271907" sldId="257"/>
            <ac:cxnSpMk id="13" creationId="{C6855964-C920-48EB-8804-74291211C8A9}"/>
          </ac:cxnSpMkLst>
        </pc:cxnChg>
      </pc:sldChg>
      <pc:sldChg chg="addSp delSp mod">
        <pc:chgData name="Snieder, N.M.F. (Niels)" userId="3865f736-74ac-43a5-94a5-4198129fbdc3" providerId="ADAL" clId="{FAAFBBBD-A005-4A8A-B282-411B21426997}" dt="2026-05-29T09:56:51.491" v="489" actId="26606"/>
        <pc:sldMkLst>
          <pc:docMk/>
          <pc:sldMk cId="998308652" sldId="258"/>
        </pc:sldMkLst>
        <pc:graphicFrameChg chg="add">
          <ac:chgData name="Snieder, N.M.F. (Niels)" userId="3865f736-74ac-43a5-94a5-4198129fbdc3" providerId="ADAL" clId="{FAAFBBBD-A005-4A8A-B282-411B21426997}" dt="2026-05-29T09:56:51.491" v="489" actId="26606"/>
          <ac:graphicFrameMkLst>
            <pc:docMk/>
            <pc:sldMk cId="998308652" sldId="258"/>
            <ac:graphicFrameMk id="5" creationId="{077C9D9B-21B2-6EE6-FC8F-C9C1AB0E5500}"/>
          </ac:graphicFrameMkLst>
        </pc:graphicFrameChg>
      </pc:sldChg>
      <pc:sldChg chg="addSp delSp modSp new mod setBg modNotesTx">
        <pc:chgData name="Snieder, N.M.F. (Niels)" userId="3865f736-74ac-43a5-94a5-4198129fbdc3" providerId="ADAL" clId="{FAAFBBBD-A005-4A8A-B282-411B21426997}" dt="2026-05-28T10:19:37.475" v="65" actId="113"/>
        <pc:sldMkLst>
          <pc:docMk/>
          <pc:sldMk cId="3293351943" sldId="259"/>
        </pc:sldMkLst>
        <pc:spChg chg="mod">
          <ac:chgData name="Snieder, N.M.F. (Niels)" userId="3865f736-74ac-43a5-94a5-4198129fbdc3" providerId="ADAL" clId="{FAAFBBBD-A005-4A8A-B282-411B21426997}" dt="2026-05-28T10:18:41.167" v="53" actId="26606"/>
          <ac:spMkLst>
            <pc:docMk/>
            <pc:sldMk cId="3293351943" sldId="259"/>
            <ac:spMk id="2" creationId="{2B1171BC-9EDC-3E5B-7437-B36D8EA937CC}"/>
          </ac:spMkLst>
        </pc:spChg>
        <pc:spChg chg="add">
          <ac:chgData name="Snieder, N.M.F. (Niels)" userId="3865f736-74ac-43a5-94a5-4198129fbdc3" providerId="ADAL" clId="{FAAFBBBD-A005-4A8A-B282-411B21426997}" dt="2026-05-28T10:18:41.167" v="53" actId="26606"/>
          <ac:spMkLst>
            <pc:docMk/>
            <pc:sldMk cId="3293351943" sldId="259"/>
            <ac:spMk id="9" creationId="{F68B2C62-7648-4430-90D5-AE0F252AF113}"/>
          </ac:spMkLst>
        </pc:spChg>
        <pc:graphicFrameChg chg="add">
          <ac:chgData name="Snieder, N.M.F. (Niels)" userId="3865f736-74ac-43a5-94a5-4198129fbdc3" providerId="ADAL" clId="{FAAFBBBD-A005-4A8A-B282-411B21426997}" dt="2026-05-28T10:18:41.167" v="53" actId="26606"/>
          <ac:graphicFrameMkLst>
            <pc:docMk/>
            <pc:sldMk cId="3293351943" sldId="259"/>
            <ac:graphicFrameMk id="5" creationId="{B72758E4-8BDB-A40F-5A1A-7725B531BD65}"/>
          </ac:graphicFrameMkLst>
        </pc:graphicFrameChg>
        <pc:cxnChg chg="add">
          <ac:chgData name="Snieder, N.M.F. (Niels)" userId="3865f736-74ac-43a5-94a5-4198129fbdc3" providerId="ADAL" clId="{FAAFBBBD-A005-4A8A-B282-411B21426997}" dt="2026-05-28T10:18:41.167" v="53" actId="26606"/>
          <ac:cxnSpMkLst>
            <pc:docMk/>
            <pc:sldMk cId="3293351943" sldId="259"/>
            <ac:cxnSpMk id="11" creationId="{B75B4F83-6FDB-4998-8E11-31CE6E7040B7}"/>
          </ac:cxnSpMkLst>
        </pc:cxnChg>
        <pc:cxnChg chg="add">
          <ac:chgData name="Snieder, N.M.F. (Niels)" userId="3865f736-74ac-43a5-94a5-4198129fbdc3" providerId="ADAL" clId="{FAAFBBBD-A005-4A8A-B282-411B21426997}" dt="2026-05-28T10:18:41.167" v="53" actId="26606"/>
          <ac:cxnSpMkLst>
            <pc:docMk/>
            <pc:sldMk cId="3293351943" sldId="259"/>
            <ac:cxnSpMk id="13" creationId="{B0794B99-5B9D-4B94-9505-1EDED76CD61F}"/>
          </ac:cxnSpMkLst>
        </pc:cxnChg>
      </pc:sldChg>
      <pc:sldChg chg="modSp new mod">
        <pc:chgData name="Snieder, N.M.F. (Niels)" userId="3865f736-74ac-43a5-94a5-4198129fbdc3" providerId="ADAL" clId="{FAAFBBBD-A005-4A8A-B282-411B21426997}" dt="2026-05-28T10:24:30.114" v="106" actId="313"/>
        <pc:sldMkLst>
          <pc:docMk/>
          <pc:sldMk cId="3582481147" sldId="260"/>
        </pc:sldMkLst>
      </pc:sldChg>
      <pc:sldChg chg="addSp delSp modSp new mod setBg">
        <pc:chgData name="Snieder, N.M.F. (Niels)" userId="3865f736-74ac-43a5-94a5-4198129fbdc3" providerId="ADAL" clId="{FAAFBBBD-A005-4A8A-B282-411B21426997}" dt="2026-05-28T10:28:21.342" v="120" actId="26606"/>
        <pc:sldMkLst>
          <pc:docMk/>
          <pc:sldMk cId="897550534" sldId="261"/>
        </pc:sldMkLst>
        <pc:spChg chg="mod">
          <ac:chgData name="Snieder, N.M.F. (Niels)" userId="3865f736-74ac-43a5-94a5-4198129fbdc3" providerId="ADAL" clId="{FAAFBBBD-A005-4A8A-B282-411B21426997}" dt="2026-05-28T10:28:21.342" v="120" actId="26606"/>
          <ac:spMkLst>
            <pc:docMk/>
            <pc:sldMk cId="897550534" sldId="261"/>
            <ac:spMk id="2" creationId="{CA458304-121B-8BF7-FE7F-29E29577D67E}"/>
          </ac:spMkLst>
        </pc:spChg>
        <pc:spChg chg="add">
          <ac:chgData name="Snieder, N.M.F. (Niels)" userId="3865f736-74ac-43a5-94a5-4198129fbdc3" providerId="ADAL" clId="{FAAFBBBD-A005-4A8A-B282-411B21426997}" dt="2026-05-28T10:28:21.342" v="120" actId="26606"/>
          <ac:spMkLst>
            <pc:docMk/>
            <pc:sldMk cId="897550534" sldId="261"/>
            <ac:spMk id="23" creationId="{F68B2C62-7648-4430-90D5-AE0F252AF113}"/>
          </ac:spMkLst>
        </pc:spChg>
        <pc:graphicFrameChg chg="add mod modGraphic">
          <ac:chgData name="Snieder, N.M.F. (Niels)" userId="3865f736-74ac-43a5-94a5-4198129fbdc3" providerId="ADAL" clId="{FAAFBBBD-A005-4A8A-B282-411B21426997}" dt="2026-05-28T10:28:21.342" v="120" actId="26606"/>
          <ac:graphicFrameMkLst>
            <pc:docMk/>
            <pc:sldMk cId="897550534" sldId="261"/>
            <ac:graphicFrameMk id="4" creationId="{8389E010-B90D-2C94-D86F-B354FD9C8A35}"/>
          </ac:graphicFrameMkLst>
        </pc:graphicFrameChg>
        <pc:cxnChg chg="add">
          <ac:chgData name="Snieder, N.M.F. (Niels)" userId="3865f736-74ac-43a5-94a5-4198129fbdc3" providerId="ADAL" clId="{FAAFBBBD-A005-4A8A-B282-411B21426997}" dt="2026-05-28T10:28:21.342" v="120" actId="26606"/>
          <ac:cxnSpMkLst>
            <pc:docMk/>
            <pc:sldMk cId="897550534" sldId="261"/>
            <ac:cxnSpMk id="24" creationId="{0ADD27CF-4CE1-2871-1ABA-40FCA4D03214}"/>
          </ac:cxnSpMkLst>
        </pc:cxnChg>
      </pc:sldChg>
      <pc:sldChg chg="addSp delSp modSp new mod setBg">
        <pc:chgData name="Snieder, N.M.F. (Niels)" userId="3865f736-74ac-43a5-94a5-4198129fbdc3" providerId="ADAL" clId="{FAAFBBBD-A005-4A8A-B282-411B21426997}" dt="2026-05-29T06:50:21.543" v="146" actId="26606"/>
        <pc:sldMkLst>
          <pc:docMk/>
          <pc:sldMk cId="2910285078" sldId="262"/>
        </pc:sldMkLst>
        <pc:spChg chg="mod">
          <ac:chgData name="Snieder, N.M.F. (Niels)" userId="3865f736-74ac-43a5-94a5-4198129fbdc3" providerId="ADAL" clId="{FAAFBBBD-A005-4A8A-B282-411B21426997}" dt="2026-05-29T06:50:21.543" v="146" actId="26606"/>
          <ac:spMkLst>
            <pc:docMk/>
            <pc:sldMk cId="2910285078" sldId="262"/>
            <ac:spMk id="2" creationId="{F137C5A0-0B3F-1C73-6A24-EC853853D867}"/>
          </ac:spMkLst>
        </pc:spChg>
        <pc:spChg chg="add">
          <ac:chgData name="Snieder, N.M.F. (Niels)" userId="3865f736-74ac-43a5-94a5-4198129fbdc3" providerId="ADAL" clId="{FAAFBBBD-A005-4A8A-B282-411B21426997}" dt="2026-05-29T06:50:21.543" v="146" actId="26606"/>
          <ac:spMkLst>
            <pc:docMk/>
            <pc:sldMk cId="2910285078" sldId="262"/>
            <ac:spMk id="9" creationId="{F68B2C62-7648-4430-90D5-AE0F252AF113}"/>
          </ac:spMkLst>
        </pc:spChg>
        <pc:spChg chg="add">
          <ac:chgData name="Snieder, N.M.F. (Niels)" userId="3865f736-74ac-43a5-94a5-4198129fbdc3" providerId="ADAL" clId="{FAAFBBBD-A005-4A8A-B282-411B21426997}" dt="2026-05-29T06:50:21.543" v="146" actId="26606"/>
          <ac:spMkLst>
            <pc:docMk/>
            <pc:sldMk cId="2910285078" sldId="262"/>
            <ac:spMk id="11" creationId="{19604516-F583-413C-8C0B-E7944F332B5A}"/>
          </ac:spMkLst>
        </pc:spChg>
        <pc:graphicFrameChg chg="add">
          <ac:chgData name="Snieder, N.M.F. (Niels)" userId="3865f736-74ac-43a5-94a5-4198129fbdc3" providerId="ADAL" clId="{FAAFBBBD-A005-4A8A-B282-411B21426997}" dt="2026-05-29T06:50:21.543" v="146" actId="26606"/>
          <ac:graphicFrameMkLst>
            <pc:docMk/>
            <pc:sldMk cId="2910285078" sldId="262"/>
            <ac:graphicFrameMk id="5" creationId="{84A743A4-D384-3F84-80A3-6EF6897C5C4A}"/>
          </ac:graphicFrameMkLst>
        </pc:graphicFrameChg>
        <pc:cxnChg chg="add">
          <ac:chgData name="Snieder, N.M.F. (Niels)" userId="3865f736-74ac-43a5-94a5-4198129fbdc3" providerId="ADAL" clId="{FAAFBBBD-A005-4A8A-B282-411B21426997}" dt="2026-05-29T06:50:21.543" v="146" actId="26606"/>
          <ac:cxnSpMkLst>
            <pc:docMk/>
            <pc:sldMk cId="2910285078" sldId="262"/>
            <ac:cxnSpMk id="13" creationId="{4BFD5B9F-5FB6-467D-83D5-DF82F1907354}"/>
          </ac:cxnSpMkLst>
        </pc:cxnChg>
      </pc:sldChg>
      <pc:sldChg chg="modSp new mod">
        <pc:chgData name="Snieder, N.M.F. (Niels)" userId="3865f736-74ac-43a5-94a5-4198129fbdc3" providerId="ADAL" clId="{FAAFBBBD-A005-4A8A-B282-411B21426997}" dt="2026-05-29T06:53:50.567" v="158" actId="5793"/>
        <pc:sldMkLst>
          <pc:docMk/>
          <pc:sldMk cId="1756269071" sldId="263"/>
        </pc:sldMkLst>
        <pc:spChg chg="mod">
          <ac:chgData name="Snieder, N.M.F. (Niels)" userId="3865f736-74ac-43a5-94a5-4198129fbdc3" providerId="ADAL" clId="{FAAFBBBD-A005-4A8A-B282-411B21426997}" dt="2026-05-28T10:22:50.951" v="73"/>
          <ac:spMkLst>
            <pc:docMk/>
            <pc:sldMk cId="1756269071" sldId="263"/>
            <ac:spMk id="2" creationId="{BBA45427-6D1E-EE27-3C30-E3E57F7B1AF8}"/>
          </ac:spMkLst>
        </pc:spChg>
        <pc:spChg chg="mod">
          <ac:chgData name="Snieder, N.M.F. (Niels)" userId="3865f736-74ac-43a5-94a5-4198129fbdc3" providerId="ADAL" clId="{FAAFBBBD-A005-4A8A-B282-411B21426997}" dt="2026-05-29T06:53:50.567" v="158" actId="5793"/>
          <ac:spMkLst>
            <pc:docMk/>
            <pc:sldMk cId="1756269071" sldId="263"/>
            <ac:spMk id="3" creationId="{BB3A8771-0AE6-CDC9-8BE1-3D3BE5635EA7}"/>
          </ac:spMkLst>
        </pc:spChg>
      </pc:sldChg>
      <pc:sldChg chg="addSp modSp new mod setBg modNotesTx">
        <pc:chgData name="Snieder, N.M.F. (Niels)" userId="3865f736-74ac-43a5-94a5-4198129fbdc3" providerId="ADAL" clId="{FAAFBBBD-A005-4A8A-B282-411B21426997}" dt="2026-06-01T06:50:47.768" v="501" actId="20577"/>
        <pc:sldMkLst>
          <pc:docMk/>
          <pc:sldMk cId="2252640304" sldId="264"/>
        </pc:sldMkLst>
        <pc:spChg chg="mod">
          <ac:chgData name="Snieder, N.M.F. (Niels)" userId="3865f736-74ac-43a5-94a5-4198129fbdc3" providerId="ADAL" clId="{FAAFBBBD-A005-4A8A-B282-411B21426997}" dt="2026-05-29T07:05:26.791" v="484" actId="26606"/>
          <ac:spMkLst>
            <pc:docMk/>
            <pc:sldMk cId="2252640304" sldId="264"/>
            <ac:spMk id="2" creationId="{AEEABD89-E931-BBB3-422D-E2093B92CA09}"/>
          </ac:spMkLst>
        </pc:spChg>
        <pc:spChg chg="mod">
          <ac:chgData name="Snieder, N.M.F. (Niels)" userId="3865f736-74ac-43a5-94a5-4198129fbdc3" providerId="ADAL" clId="{FAAFBBBD-A005-4A8A-B282-411B21426997}" dt="2026-05-29T07:05:26.791" v="484" actId="26606"/>
          <ac:spMkLst>
            <pc:docMk/>
            <pc:sldMk cId="2252640304" sldId="264"/>
            <ac:spMk id="3" creationId="{D253C247-CFFF-600B-79F6-4681E2224D10}"/>
          </ac:spMkLst>
        </pc:spChg>
        <pc:spChg chg="add">
          <ac:chgData name="Snieder, N.M.F. (Niels)" userId="3865f736-74ac-43a5-94a5-4198129fbdc3" providerId="ADAL" clId="{FAAFBBBD-A005-4A8A-B282-411B21426997}" dt="2026-05-29T07:05:26.791" v="484" actId="26606"/>
          <ac:spMkLst>
            <pc:docMk/>
            <pc:sldMk cId="2252640304" sldId="264"/>
            <ac:spMk id="8" creationId="{EEF92585-7A99-6108-9663-8C59032742EC}"/>
          </ac:spMkLst>
        </pc:spChg>
        <pc:cxnChg chg="add">
          <ac:chgData name="Snieder, N.M.F. (Niels)" userId="3865f736-74ac-43a5-94a5-4198129fbdc3" providerId="ADAL" clId="{FAAFBBBD-A005-4A8A-B282-411B21426997}" dt="2026-05-29T07:05:26.791" v="484" actId="26606"/>
          <ac:cxnSpMkLst>
            <pc:docMk/>
            <pc:sldMk cId="2252640304" sldId="264"/>
            <ac:cxnSpMk id="10" creationId="{78F0A063-5253-8DF5-3B7B-12FE096705F1}"/>
          </ac:cxnSpMkLst>
        </pc:cxnChg>
      </pc:sldChg>
      <pc:sldChg chg="addSp modSp new mod setBg modNotesTx">
        <pc:chgData name="Snieder, N.M.F. (Niels)" userId="3865f736-74ac-43a5-94a5-4198129fbdc3" providerId="ADAL" clId="{FAAFBBBD-A005-4A8A-B282-411B21426997}" dt="2026-06-01T09:54:02.101" v="502" actId="313"/>
        <pc:sldMkLst>
          <pc:docMk/>
          <pc:sldMk cId="3656394208" sldId="265"/>
        </pc:sldMkLst>
        <pc:spChg chg="mod">
          <ac:chgData name="Snieder, N.M.F. (Niels)" userId="3865f736-74ac-43a5-94a5-4198129fbdc3" providerId="ADAL" clId="{FAAFBBBD-A005-4A8A-B282-411B21426997}" dt="2026-05-29T07:06:24.247" v="485" actId="26606"/>
          <ac:spMkLst>
            <pc:docMk/>
            <pc:sldMk cId="3656394208" sldId="265"/>
            <ac:spMk id="2" creationId="{84FFDCCA-27D5-F08D-7B3B-ACB3BC460496}"/>
          </ac:spMkLst>
        </pc:spChg>
        <pc:spChg chg="mod">
          <ac:chgData name="Snieder, N.M.F. (Niels)" userId="3865f736-74ac-43a5-94a5-4198129fbdc3" providerId="ADAL" clId="{FAAFBBBD-A005-4A8A-B282-411B21426997}" dt="2026-06-01T09:54:02.101" v="502" actId="313"/>
          <ac:spMkLst>
            <pc:docMk/>
            <pc:sldMk cId="3656394208" sldId="265"/>
            <ac:spMk id="3" creationId="{43BFCBBB-7896-189F-CBA3-6E6193C9ED9F}"/>
          </ac:spMkLst>
        </pc:spChg>
        <pc:spChg chg="add">
          <ac:chgData name="Snieder, N.M.F. (Niels)" userId="3865f736-74ac-43a5-94a5-4198129fbdc3" providerId="ADAL" clId="{FAAFBBBD-A005-4A8A-B282-411B21426997}" dt="2026-05-29T07:06:24.247" v="485" actId="26606"/>
          <ac:spMkLst>
            <pc:docMk/>
            <pc:sldMk cId="3656394208" sldId="265"/>
            <ac:spMk id="8" creationId="{EEF92585-7A99-6108-9663-8C59032742EC}"/>
          </ac:spMkLst>
        </pc:spChg>
        <pc:cxnChg chg="add">
          <ac:chgData name="Snieder, N.M.F. (Niels)" userId="3865f736-74ac-43a5-94a5-4198129fbdc3" providerId="ADAL" clId="{FAAFBBBD-A005-4A8A-B282-411B21426997}" dt="2026-05-29T07:06:24.247" v="485" actId="26606"/>
          <ac:cxnSpMkLst>
            <pc:docMk/>
            <pc:sldMk cId="3656394208" sldId="265"/>
            <ac:cxnSpMk id="10" creationId="{F6DB4BEA-22D1-9BE0-1F06-BAFE567B5E66}"/>
          </ac:cxnSpMkLst>
        </pc:cxnChg>
      </pc:sldChg>
      <pc:sldChg chg="addSp delSp modSp new mod ord setBg">
        <pc:chgData name="Snieder, N.M.F. (Niels)" userId="3865f736-74ac-43a5-94a5-4198129fbdc3" providerId="ADAL" clId="{FAAFBBBD-A005-4A8A-B282-411B21426997}" dt="2026-05-29T09:56:33.728" v="488" actId="26606"/>
        <pc:sldMkLst>
          <pc:docMk/>
          <pc:sldMk cId="1305458465" sldId="267"/>
        </pc:sldMkLst>
        <pc:spChg chg="mod">
          <ac:chgData name="Snieder, N.M.F. (Niels)" userId="3865f736-74ac-43a5-94a5-4198129fbdc3" providerId="ADAL" clId="{FAAFBBBD-A005-4A8A-B282-411B21426997}" dt="2026-05-29T09:56:33.728" v="488" actId="26606"/>
          <ac:spMkLst>
            <pc:docMk/>
            <pc:sldMk cId="1305458465" sldId="267"/>
            <ac:spMk id="2" creationId="{957A8477-86E3-E829-A120-A96C79B7E24F}"/>
          </ac:spMkLst>
        </pc:spChg>
        <pc:spChg chg="add">
          <ac:chgData name="Snieder, N.M.F. (Niels)" userId="3865f736-74ac-43a5-94a5-4198129fbdc3" providerId="ADAL" clId="{FAAFBBBD-A005-4A8A-B282-411B21426997}" dt="2026-05-29T09:56:33.728" v="488" actId="26606"/>
          <ac:spMkLst>
            <pc:docMk/>
            <pc:sldMk cId="1305458465" sldId="267"/>
            <ac:spMk id="10" creationId="{F68B2C62-7648-4430-90D5-AE0F252AF113}"/>
          </ac:spMkLst>
        </pc:spChg>
        <pc:graphicFrameChg chg="add">
          <ac:chgData name="Snieder, N.M.F. (Niels)" userId="3865f736-74ac-43a5-94a5-4198129fbdc3" providerId="ADAL" clId="{FAAFBBBD-A005-4A8A-B282-411B21426997}" dt="2026-05-29T09:56:33.728" v="488" actId="26606"/>
          <ac:graphicFrameMkLst>
            <pc:docMk/>
            <pc:sldMk cId="1305458465" sldId="267"/>
            <ac:graphicFrameMk id="6" creationId="{415E2043-442D-4A60-CEF8-1CA8A6F04977}"/>
          </ac:graphicFrameMkLst>
        </pc:graphicFrameChg>
        <pc:cxnChg chg="add">
          <ac:chgData name="Snieder, N.M.F. (Niels)" userId="3865f736-74ac-43a5-94a5-4198129fbdc3" providerId="ADAL" clId="{FAAFBBBD-A005-4A8A-B282-411B21426997}" dt="2026-05-29T09:56:33.728" v="488" actId="26606"/>
          <ac:cxnSpMkLst>
            <pc:docMk/>
            <pc:sldMk cId="1305458465" sldId="267"/>
            <ac:cxnSpMk id="12" creationId="{4BFD5B9F-5FB6-467D-83D5-DF82F1907354}"/>
          </ac:cxnSpMkLst>
        </pc:cxnChg>
      </pc:sldChg>
      <pc:sldChg chg="addSp delSp modSp new mod setBg">
        <pc:chgData name="Snieder, N.M.F. (Niels)" userId="3865f736-74ac-43a5-94a5-4198129fbdc3" providerId="ADAL" clId="{FAAFBBBD-A005-4A8A-B282-411B21426997}" dt="2026-05-29T09:57:06.388" v="490" actId="26606"/>
        <pc:sldMkLst>
          <pc:docMk/>
          <pc:sldMk cId="2328771114" sldId="268"/>
        </pc:sldMkLst>
        <pc:spChg chg="mod">
          <ac:chgData name="Snieder, N.M.F. (Niels)" userId="3865f736-74ac-43a5-94a5-4198129fbdc3" providerId="ADAL" clId="{FAAFBBBD-A005-4A8A-B282-411B21426997}" dt="2026-05-29T09:57:06.388" v="490" actId="26606"/>
          <ac:spMkLst>
            <pc:docMk/>
            <pc:sldMk cId="2328771114" sldId="268"/>
            <ac:spMk id="2" creationId="{7E02F0A5-6F43-789E-06D1-43F29221C413}"/>
          </ac:spMkLst>
        </pc:spChg>
        <pc:spChg chg="add">
          <ac:chgData name="Snieder, N.M.F. (Niels)" userId="3865f736-74ac-43a5-94a5-4198129fbdc3" providerId="ADAL" clId="{FAAFBBBD-A005-4A8A-B282-411B21426997}" dt="2026-05-29T09:57:06.388" v="490" actId="26606"/>
          <ac:spMkLst>
            <pc:docMk/>
            <pc:sldMk cId="2328771114" sldId="268"/>
            <ac:spMk id="19" creationId="{F68B2C62-7648-4430-90D5-AE0F252AF113}"/>
          </ac:spMkLst>
        </pc:spChg>
        <pc:spChg chg="add">
          <ac:chgData name="Snieder, N.M.F. (Niels)" userId="3865f736-74ac-43a5-94a5-4198129fbdc3" providerId="ADAL" clId="{FAAFBBBD-A005-4A8A-B282-411B21426997}" dt="2026-05-29T09:57:06.388" v="490" actId="26606"/>
          <ac:spMkLst>
            <pc:docMk/>
            <pc:sldMk cId="2328771114" sldId="268"/>
            <ac:spMk id="21" creationId="{19604516-F583-413C-8C0B-E7944F332B5A}"/>
          </ac:spMkLst>
        </pc:spChg>
        <pc:graphicFrameChg chg="add">
          <ac:chgData name="Snieder, N.M.F. (Niels)" userId="3865f736-74ac-43a5-94a5-4198129fbdc3" providerId="ADAL" clId="{FAAFBBBD-A005-4A8A-B282-411B21426997}" dt="2026-05-29T09:57:06.388" v="490" actId="26606"/>
          <ac:graphicFrameMkLst>
            <pc:docMk/>
            <pc:sldMk cId="2328771114" sldId="268"/>
            <ac:graphicFrameMk id="15" creationId="{9D921B04-B83D-C30D-0E53-056DFA8F718F}"/>
          </ac:graphicFrameMkLst>
        </pc:graphicFrameChg>
        <pc:cxnChg chg="add">
          <ac:chgData name="Snieder, N.M.F. (Niels)" userId="3865f736-74ac-43a5-94a5-4198129fbdc3" providerId="ADAL" clId="{FAAFBBBD-A005-4A8A-B282-411B21426997}" dt="2026-05-29T09:57:06.388" v="490" actId="26606"/>
          <ac:cxnSpMkLst>
            <pc:docMk/>
            <pc:sldMk cId="2328771114" sldId="268"/>
            <ac:cxnSpMk id="23" creationId="{4BFD5B9F-5FB6-467D-83D5-DF82F1907354}"/>
          </ac:cxnSpMkLst>
        </pc:cxnChg>
      </pc:sldChg>
      <pc:sldChg chg="addSp delSp modSp new mod setBg modNotesTx">
        <pc:chgData name="Snieder, N.M.F. (Niels)" userId="3865f736-74ac-43a5-94a5-4198129fbdc3" providerId="ADAL" clId="{FAAFBBBD-A005-4A8A-B282-411B21426997}" dt="2026-05-29T11:27:02.468" v="500" actId="5793"/>
        <pc:sldMkLst>
          <pc:docMk/>
          <pc:sldMk cId="325174158" sldId="269"/>
        </pc:sldMkLst>
        <pc:spChg chg="mod">
          <ac:chgData name="Snieder, N.M.F. (Niels)" userId="3865f736-74ac-43a5-94a5-4198129fbdc3" providerId="ADAL" clId="{FAAFBBBD-A005-4A8A-B282-411B21426997}" dt="2026-05-28T10:24:01.110" v="104" actId="26606"/>
          <ac:spMkLst>
            <pc:docMk/>
            <pc:sldMk cId="325174158" sldId="269"/>
            <ac:spMk id="2" creationId="{1FF4E592-4152-939D-DA4A-151CD41D9BA1}"/>
          </ac:spMkLst>
        </pc:spChg>
        <pc:spChg chg="add">
          <ac:chgData name="Snieder, N.M.F. (Niels)" userId="3865f736-74ac-43a5-94a5-4198129fbdc3" providerId="ADAL" clId="{FAAFBBBD-A005-4A8A-B282-411B21426997}" dt="2026-05-28T10:24:01.110" v="104" actId="26606"/>
          <ac:spMkLst>
            <pc:docMk/>
            <pc:sldMk cId="325174158" sldId="269"/>
            <ac:spMk id="14" creationId="{33E93247-6229-44AB-A550-739E971E690B}"/>
          </ac:spMkLst>
        </pc:spChg>
        <pc:picChg chg="add">
          <ac:chgData name="Snieder, N.M.F. (Niels)" userId="3865f736-74ac-43a5-94a5-4198129fbdc3" providerId="ADAL" clId="{FAAFBBBD-A005-4A8A-B282-411B21426997}" dt="2026-05-28T10:24:01.110" v="104" actId="26606"/>
          <ac:picMkLst>
            <pc:docMk/>
            <pc:sldMk cId="325174158" sldId="269"/>
            <ac:picMk id="7" creationId="{BC7482D3-C3D5-DE54-CEA8-1855DC1D75C2}"/>
          </ac:picMkLst>
        </pc:picChg>
        <pc:cxnChg chg="add">
          <ac:chgData name="Snieder, N.M.F. (Niels)" userId="3865f736-74ac-43a5-94a5-4198129fbdc3" providerId="ADAL" clId="{FAAFBBBD-A005-4A8A-B282-411B21426997}" dt="2026-05-28T10:24:01.110" v="104" actId="26606"/>
          <ac:cxnSpMkLst>
            <pc:docMk/>
            <pc:sldMk cId="325174158" sldId="269"/>
            <ac:cxnSpMk id="10" creationId="{F64F9B95-9045-48D2-B9F3-2927E98F54AA}"/>
          </ac:cxnSpMkLst>
        </pc:cxnChg>
        <pc:cxnChg chg="add">
          <ac:chgData name="Snieder, N.M.F. (Niels)" userId="3865f736-74ac-43a5-94a5-4198129fbdc3" providerId="ADAL" clId="{FAAFBBBD-A005-4A8A-B282-411B21426997}" dt="2026-05-28T10:24:01.110" v="104" actId="26606"/>
          <ac:cxnSpMkLst>
            <pc:docMk/>
            <pc:sldMk cId="325174158" sldId="269"/>
            <ac:cxnSpMk id="12" creationId="{085AA86F-6A4D-4BCB-A045-D992CDC2959B}"/>
          </ac:cxnSpMkLst>
        </pc:cxnChg>
        <pc:cxnChg chg="add">
          <ac:chgData name="Snieder, N.M.F. (Niels)" userId="3865f736-74ac-43a5-94a5-4198129fbdc3" providerId="ADAL" clId="{FAAFBBBD-A005-4A8A-B282-411B21426997}" dt="2026-05-28T10:24:01.110" v="104" actId="26606"/>
          <ac:cxnSpMkLst>
            <pc:docMk/>
            <pc:sldMk cId="325174158" sldId="269"/>
            <ac:cxnSpMk id="16" creationId="{EE2E603F-4A95-4FE8-BB06-211DFD75DBEF}"/>
          </ac:cxnSpMkLst>
        </pc:cxnChg>
      </pc:sldChg>
      <pc:sldChg chg="modSp add mod">
        <pc:chgData name="Snieder, N.M.F. (Niels)" userId="3865f736-74ac-43a5-94a5-4198129fbdc3" providerId="ADAL" clId="{FAAFBBBD-A005-4A8A-B282-411B21426997}" dt="2026-05-29T07:03:49.717" v="482" actId="1076"/>
        <pc:sldMkLst>
          <pc:docMk/>
          <pc:sldMk cId="740830385" sldId="270"/>
        </pc:sldMkLst>
        <pc:spChg chg="mod">
          <ac:chgData name="Snieder, N.M.F. (Niels)" userId="3865f736-74ac-43a5-94a5-4198129fbdc3" providerId="ADAL" clId="{FAAFBBBD-A005-4A8A-B282-411B21426997}" dt="2026-05-29T07:03:44.360" v="481" actId="20577"/>
          <ac:spMkLst>
            <pc:docMk/>
            <pc:sldMk cId="740830385" sldId="270"/>
            <ac:spMk id="2" creationId="{05B6C3F6-6F46-8072-E657-3F860FE434CC}"/>
          </ac:spMkLst>
        </pc:spChg>
        <pc:spChg chg="mod">
          <ac:chgData name="Snieder, N.M.F. (Niels)" userId="3865f736-74ac-43a5-94a5-4198129fbdc3" providerId="ADAL" clId="{FAAFBBBD-A005-4A8A-B282-411B21426997}" dt="2026-05-29T07:03:49.717" v="482" actId="1076"/>
          <ac:spMkLst>
            <pc:docMk/>
            <pc:sldMk cId="740830385" sldId="270"/>
            <ac:spMk id="5" creationId="{7E4B171A-4CF7-EC5D-E882-FB0D4B3104A8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image" Target="../media/image3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svg"/><Relationship Id="rId1" Type="http://schemas.openxmlformats.org/officeDocument/2006/relationships/image" Target="../media/image6.svg"/><Relationship Id="rId5" Type="http://schemas.openxmlformats.org/officeDocument/2006/relationships/image" Target="../media/image10.svg"/><Relationship Id="rId4" Type="http://schemas.openxmlformats.org/officeDocument/2006/relationships/image" Target="../media/image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image" Target="../media/image3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svg"/><Relationship Id="rId1" Type="http://schemas.openxmlformats.org/officeDocument/2006/relationships/image" Target="../media/image6.svg"/><Relationship Id="rId5" Type="http://schemas.openxmlformats.org/officeDocument/2006/relationships/image" Target="../media/image10.sv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3C04A6-46E6-4B86-9193-297959DAF040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B7A534-F3F4-4080-9317-2F9D82487601}">
      <dgm:prSet/>
      <dgm:spPr/>
      <dgm:t>
        <a:bodyPr/>
        <a:lstStyle/>
        <a:p>
          <a:pPr>
            <a:lnSpc>
              <a:spcPct val="100000"/>
            </a:lnSpc>
          </a:pPr>
          <a:r>
            <a:rPr lang="nl-NL"/>
            <a:t>ISO 27001, AVG, NEN 7510</a:t>
          </a:r>
          <a:endParaRPr lang="en-US"/>
        </a:p>
      </dgm:t>
    </dgm:pt>
    <dgm:pt modelId="{B2CC00C2-2AAD-4B9A-ABCF-5C241F218679}" type="parTrans" cxnId="{694F3032-7138-4664-98CF-72E59272ADD3}">
      <dgm:prSet/>
      <dgm:spPr/>
      <dgm:t>
        <a:bodyPr/>
        <a:lstStyle/>
        <a:p>
          <a:endParaRPr lang="en-US"/>
        </a:p>
      </dgm:t>
    </dgm:pt>
    <dgm:pt modelId="{4470AE28-C452-4043-B0BD-CCEF00152BB6}" type="sibTrans" cxnId="{694F3032-7138-4664-98CF-72E59272ADD3}">
      <dgm:prSet/>
      <dgm:spPr/>
      <dgm:t>
        <a:bodyPr/>
        <a:lstStyle/>
        <a:p>
          <a:endParaRPr lang="en-US"/>
        </a:p>
      </dgm:t>
    </dgm:pt>
    <dgm:pt modelId="{E978F4E7-0419-45B4-8596-40BA47FA847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Directeur de Bruin,</a:t>
          </a:r>
        </a:p>
        <a:p>
          <a:pPr>
            <a:lnSpc>
              <a:spcPct val="100000"/>
            </a:lnSpc>
          </a:pPr>
          <a:r>
            <a:rPr lang="en-US"/>
            <a:t>ICTer Jeroen de Wit</a:t>
          </a:r>
        </a:p>
      </dgm:t>
    </dgm:pt>
    <dgm:pt modelId="{F4A8D5A5-429D-45F5-8C27-AA870A6C6121}" type="parTrans" cxnId="{678DE8D1-A94A-4C7C-8CED-B630E6397929}">
      <dgm:prSet/>
      <dgm:spPr/>
      <dgm:t>
        <a:bodyPr/>
        <a:lstStyle/>
        <a:p>
          <a:endParaRPr lang="en-US"/>
        </a:p>
      </dgm:t>
    </dgm:pt>
    <dgm:pt modelId="{FF2E6E50-2970-4001-BB46-5EC0C8226245}" type="sibTrans" cxnId="{678DE8D1-A94A-4C7C-8CED-B630E6397929}">
      <dgm:prSet/>
      <dgm:spPr/>
      <dgm:t>
        <a:bodyPr/>
        <a:lstStyle/>
        <a:p>
          <a:endParaRPr lang="en-US"/>
        </a:p>
      </dgm:t>
    </dgm:pt>
    <dgm:pt modelId="{4C4FA56D-2D51-4FFD-AE62-E0F060F42445}">
      <dgm:prSet/>
      <dgm:spPr/>
      <dgm:t>
        <a:bodyPr/>
        <a:lstStyle/>
        <a:p>
          <a:pPr>
            <a:lnSpc>
              <a:spcPct val="100000"/>
            </a:lnSpc>
          </a:pPr>
          <a:r>
            <a:rPr lang="nl-NL"/>
            <a:t>huidige ICT-situatie </a:t>
          </a:r>
          <a:endParaRPr lang="en-US"/>
        </a:p>
      </dgm:t>
    </dgm:pt>
    <dgm:pt modelId="{2A3B921F-721C-46C0-91F2-33736732CEAE}" type="parTrans" cxnId="{CA78B70B-FB05-4518-85F2-36AB1398FD01}">
      <dgm:prSet/>
      <dgm:spPr/>
      <dgm:t>
        <a:bodyPr/>
        <a:lstStyle/>
        <a:p>
          <a:endParaRPr lang="en-US"/>
        </a:p>
      </dgm:t>
    </dgm:pt>
    <dgm:pt modelId="{F857BEFE-CFD0-49BD-BD86-462249277957}" type="sibTrans" cxnId="{CA78B70B-FB05-4518-85F2-36AB1398FD01}">
      <dgm:prSet/>
      <dgm:spPr/>
      <dgm:t>
        <a:bodyPr/>
        <a:lstStyle/>
        <a:p>
          <a:endParaRPr lang="en-US"/>
        </a:p>
      </dgm:t>
    </dgm:pt>
    <dgm:pt modelId="{DB077CAC-BD98-432B-95D8-095F6D9D6611}" type="pres">
      <dgm:prSet presAssocID="{B73C04A6-46E6-4B86-9193-297959DAF040}" presName="root" presStyleCnt="0">
        <dgm:presLayoutVars>
          <dgm:dir/>
          <dgm:resizeHandles val="exact"/>
        </dgm:presLayoutVars>
      </dgm:prSet>
      <dgm:spPr/>
    </dgm:pt>
    <dgm:pt modelId="{BAF4CC21-0AF6-4606-B205-68FBA5F09223}" type="pres">
      <dgm:prSet presAssocID="{71B7A534-F3F4-4080-9317-2F9D82487601}" presName="compNode" presStyleCnt="0"/>
      <dgm:spPr/>
    </dgm:pt>
    <dgm:pt modelId="{5D567258-4AD2-41D0-9C19-35714B1B602F}" type="pres">
      <dgm:prSet presAssocID="{71B7A534-F3F4-4080-9317-2F9D82487601}" presName="bgRect" presStyleLbl="bgShp" presStyleIdx="0" presStyleCnt="3"/>
      <dgm:spPr/>
    </dgm:pt>
    <dgm:pt modelId="{D6D105B3-3779-47D0-8C03-324C87A403F7}" type="pres">
      <dgm:prSet presAssocID="{71B7A534-F3F4-4080-9317-2F9D82487601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mputer"/>
        </a:ext>
      </dgm:extLst>
    </dgm:pt>
    <dgm:pt modelId="{04E9BEB1-1AE0-44A3-8697-1FBD3090A9E4}" type="pres">
      <dgm:prSet presAssocID="{71B7A534-F3F4-4080-9317-2F9D82487601}" presName="spaceRect" presStyleCnt="0"/>
      <dgm:spPr/>
    </dgm:pt>
    <dgm:pt modelId="{4941DEA1-4542-450E-A375-E05B21DBE069}" type="pres">
      <dgm:prSet presAssocID="{71B7A534-F3F4-4080-9317-2F9D82487601}" presName="parTx" presStyleLbl="revTx" presStyleIdx="0" presStyleCnt="3">
        <dgm:presLayoutVars>
          <dgm:chMax val="0"/>
          <dgm:chPref val="0"/>
        </dgm:presLayoutVars>
      </dgm:prSet>
      <dgm:spPr/>
    </dgm:pt>
    <dgm:pt modelId="{E9C96E76-DE88-4156-B901-B2C15A66A206}" type="pres">
      <dgm:prSet presAssocID="{4470AE28-C452-4043-B0BD-CCEF00152BB6}" presName="sibTrans" presStyleCnt="0"/>
      <dgm:spPr/>
    </dgm:pt>
    <dgm:pt modelId="{CAF3D242-D997-4A06-9ECA-70C705A1BC02}" type="pres">
      <dgm:prSet presAssocID="{E978F4E7-0419-45B4-8596-40BA47FA8471}" presName="compNode" presStyleCnt="0"/>
      <dgm:spPr/>
    </dgm:pt>
    <dgm:pt modelId="{B37D2CC9-8834-4CCE-AB15-FE6D2598999D}" type="pres">
      <dgm:prSet presAssocID="{E978F4E7-0419-45B4-8596-40BA47FA8471}" presName="bgRect" presStyleLbl="bgShp" presStyleIdx="1" presStyleCnt="3"/>
      <dgm:spPr/>
    </dgm:pt>
    <dgm:pt modelId="{2B0C9553-6246-44E3-A691-22DFDCB32731}" type="pres">
      <dgm:prSet presAssocID="{E978F4E7-0419-45B4-8596-40BA47FA8471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Irriterend"/>
        </a:ext>
      </dgm:extLst>
    </dgm:pt>
    <dgm:pt modelId="{A1C13DF6-C94E-4D56-BE1E-A3EBF60CDC90}" type="pres">
      <dgm:prSet presAssocID="{E978F4E7-0419-45B4-8596-40BA47FA8471}" presName="spaceRect" presStyleCnt="0"/>
      <dgm:spPr/>
    </dgm:pt>
    <dgm:pt modelId="{46C07175-F709-4A8F-A602-7EA7F7264CA1}" type="pres">
      <dgm:prSet presAssocID="{E978F4E7-0419-45B4-8596-40BA47FA8471}" presName="parTx" presStyleLbl="revTx" presStyleIdx="1" presStyleCnt="3">
        <dgm:presLayoutVars>
          <dgm:chMax val="0"/>
          <dgm:chPref val="0"/>
        </dgm:presLayoutVars>
      </dgm:prSet>
      <dgm:spPr/>
    </dgm:pt>
    <dgm:pt modelId="{A116695B-0764-4197-B752-CA63DD48746A}" type="pres">
      <dgm:prSet presAssocID="{FF2E6E50-2970-4001-BB46-5EC0C8226245}" presName="sibTrans" presStyleCnt="0"/>
      <dgm:spPr/>
    </dgm:pt>
    <dgm:pt modelId="{8D9832D2-06B3-46F8-96BB-CCEBCC3C6150}" type="pres">
      <dgm:prSet presAssocID="{4C4FA56D-2D51-4FFD-AE62-E0F060F42445}" presName="compNode" presStyleCnt="0"/>
      <dgm:spPr/>
    </dgm:pt>
    <dgm:pt modelId="{A369CAF8-DF06-4F21-A68C-2F16210807E7}" type="pres">
      <dgm:prSet presAssocID="{4C4FA56D-2D51-4FFD-AE62-E0F060F42445}" presName="bgRect" presStyleLbl="bgShp" presStyleIdx="2" presStyleCnt="3"/>
      <dgm:spPr/>
    </dgm:pt>
    <dgm:pt modelId="{F06FA6FD-EEFB-407E-8AAE-ADBADFBC3C07}" type="pres">
      <dgm:prSet presAssocID="{4C4FA56D-2D51-4FFD-AE62-E0F060F42445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aptop"/>
        </a:ext>
      </dgm:extLst>
    </dgm:pt>
    <dgm:pt modelId="{EE9DA141-27B2-4E31-AFCB-4CB7D0AB51A0}" type="pres">
      <dgm:prSet presAssocID="{4C4FA56D-2D51-4FFD-AE62-E0F060F42445}" presName="spaceRect" presStyleCnt="0"/>
      <dgm:spPr/>
    </dgm:pt>
    <dgm:pt modelId="{F01EF5B4-1371-4315-9F6B-782E4CA01F24}" type="pres">
      <dgm:prSet presAssocID="{4C4FA56D-2D51-4FFD-AE62-E0F060F42445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CA78B70B-FB05-4518-85F2-36AB1398FD01}" srcId="{B73C04A6-46E6-4B86-9193-297959DAF040}" destId="{4C4FA56D-2D51-4FFD-AE62-E0F060F42445}" srcOrd="2" destOrd="0" parTransId="{2A3B921F-721C-46C0-91F2-33736732CEAE}" sibTransId="{F857BEFE-CFD0-49BD-BD86-462249277957}"/>
    <dgm:cxn modelId="{C5B5DC1C-8027-4958-8162-9C672758328A}" type="presOf" srcId="{E978F4E7-0419-45B4-8596-40BA47FA8471}" destId="{46C07175-F709-4A8F-A602-7EA7F7264CA1}" srcOrd="0" destOrd="0" presId="urn:microsoft.com/office/officeart/2018/2/layout/IconVerticalSolidList"/>
    <dgm:cxn modelId="{FC3EBC21-0A2E-40F0-8773-9445C2005D37}" type="presOf" srcId="{B73C04A6-46E6-4B86-9193-297959DAF040}" destId="{DB077CAC-BD98-432B-95D8-095F6D9D6611}" srcOrd="0" destOrd="0" presId="urn:microsoft.com/office/officeart/2018/2/layout/IconVerticalSolidList"/>
    <dgm:cxn modelId="{694F3032-7138-4664-98CF-72E59272ADD3}" srcId="{B73C04A6-46E6-4B86-9193-297959DAF040}" destId="{71B7A534-F3F4-4080-9317-2F9D82487601}" srcOrd="0" destOrd="0" parTransId="{B2CC00C2-2AAD-4B9A-ABCF-5C241F218679}" sibTransId="{4470AE28-C452-4043-B0BD-CCEF00152BB6}"/>
    <dgm:cxn modelId="{434E66B0-F74A-46D5-A488-2BC564050FC2}" type="presOf" srcId="{4C4FA56D-2D51-4FFD-AE62-E0F060F42445}" destId="{F01EF5B4-1371-4315-9F6B-782E4CA01F24}" srcOrd="0" destOrd="0" presId="urn:microsoft.com/office/officeart/2018/2/layout/IconVerticalSolidList"/>
    <dgm:cxn modelId="{678DE8D1-A94A-4C7C-8CED-B630E6397929}" srcId="{B73C04A6-46E6-4B86-9193-297959DAF040}" destId="{E978F4E7-0419-45B4-8596-40BA47FA8471}" srcOrd="1" destOrd="0" parTransId="{F4A8D5A5-429D-45F5-8C27-AA870A6C6121}" sibTransId="{FF2E6E50-2970-4001-BB46-5EC0C8226245}"/>
    <dgm:cxn modelId="{C693C0E2-F410-4742-801A-F73892C61F62}" type="presOf" srcId="{71B7A534-F3F4-4080-9317-2F9D82487601}" destId="{4941DEA1-4542-450E-A375-E05B21DBE069}" srcOrd="0" destOrd="0" presId="urn:microsoft.com/office/officeart/2018/2/layout/IconVerticalSolidList"/>
    <dgm:cxn modelId="{CF179459-56BF-4E05-A823-14862EC59DE9}" type="presParOf" srcId="{DB077CAC-BD98-432B-95D8-095F6D9D6611}" destId="{BAF4CC21-0AF6-4606-B205-68FBA5F09223}" srcOrd="0" destOrd="0" presId="urn:microsoft.com/office/officeart/2018/2/layout/IconVerticalSolidList"/>
    <dgm:cxn modelId="{16FBDC8C-8766-4669-A041-03CB69269A4F}" type="presParOf" srcId="{BAF4CC21-0AF6-4606-B205-68FBA5F09223}" destId="{5D567258-4AD2-41D0-9C19-35714B1B602F}" srcOrd="0" destOrd="0" presId="urn:microsoft.com/office/officeart/2018/2/layout/IconVerticalSolidList"/>
    <dgm:cxn modelId="{8B32CCA6-95D0-46F8-A3B6-97403F414272}" type="presParOf" srcId="{BAF4CC21-0AF6-4606-B205-68FBA5F09223}" destId="{D6D105B3-3779-47D0-8C03-324C87A403F7}" srcOrd="1" destOrd="0" presId="urn:microsoft.com/office/officeart/2018/2/layout/IconVerticalSolidList"/>
    <dgm:cxn modelId="{BF0833E4-194A-464A-A478-0F88BEEE2596}" type="presParOf" srcId="{BAF4CC21-0AF6-4606-B205-68FBA5F09223}" destId="{04E9BEB1-1AE0-44A3-8697-1FBD3090A9E4}" srcOrd="2" destOrd="0" presId="urn:microsoft.com/office/officeart/2018/2/layout/IconVerticalSolidList"/>
    <dgm:cxn modelId="{12BA3318-7FBF-4A74-B1A0-8F50A7A558DC}" type="presParOf" srcId="{BAF4CC21-0AF6-4606-B205-68FBA5F09223}" destId="{4941DEA1-4542-450E-A375-E05B21DBE069}" srcOrd="3" destOrd="0" presId="urn:microsoft.com/office/officeart/2018/2/layout/IconVerticalSolidList"/>
    <dgm:cxn modelId="{FB33A11B-F8AC-4DFB-B160-31A083E01178}" type="presParOf" srcId="{DB077CAC-BD98-432B-95D8-095F6D9D6611}" destId="{E9C96E76-DE88-4156-B901-B2C15A66A206}" srcOrd="1" destOrd="0" presId="urn:microsoft.com/office/officeart/2018/2/layout/IconVerticalSolidList"/>
    <dgm:cxn modelId="{D0043BBD-5D52-45D6-B72D-27CA763380F0}" type="presParOf" srcId="{DB077CAC-BD98-432B-95D8-095F6D9D6611}" destId="{CAF3D242-D997-4A06-9ECA-70C705A1BC02}" srcOrd="2" destOrd="0" presId="urn:microsoft.com/office/officeart/2018/2/layout/IconVerticalSolidList"/>
    <dgm:cxn modelId="{2284C771-DF79-40CF-80F7-286C56316FA1}" type="presParOf" srcId="{CAF3D242-D997-4A06-9ECA-70C705A1BC02}" destId="{B37D2CC9-8834-4CCE-AB15-FE6D2598999D}" srcOrd="0" destOrd="0" presId="urn:microsoft.com/office/officeart/2018/2/layout/IconVerticalSolidList"/>
    <dgm:cxn modelId="{65C493D3-6554-46E8-8E37-AC7F6F211844}" type="presParOf" srcId="{CAF3D242-D997-4A06-9ECA-70C705A1BC02}" destId="{2B0C9553-6246-44E3-A691-22DFDCB32731}" srcOrd="1" destOrd="0" presId="urn:microsoft.com/office/officeart/2018/2/layout/IconVerticalSolidList"/>
    <dgm:cxn modelId="{3BA6E904-E133-4F40-B8C3-D4374C75CD39}" type="presParOf" srcId="{CAF3D242-D997-4A06-9ECA-70C705A1BC02}" destId="{A1C13DF6-C94E-4D56-BE1E-A3EBF60CDC90}" srcOrd="2" destOrd="0" presId="urn:microsoft.com/office/officeart/2018/2/layout/IconVerticalSolidList"/>
    <dgm:cxn modelId="{87547543-824B-4E5F-9351-7A181D339683}" type="presParOf" srcId="{CAF3D242-D997-4A06-9ECA-70C705A1BC02}" destId="{46C07175-F709-4A8F-A602-7EA7F7264CA1}" srcOrd="3" destOrd="0" presId="urn:microsoft.com/office/officeart/2018/2/layout/IconVerticalSolidList"/>
    <dgm:cxn modelId="{3BD64B9E-83B2-4BA7-AA9D-E24C869CCDFA}" type="presParOf" srcId="{DB077CAC-BD98-432B-95D8-095F6D9D6611}" destId="{A116695B-0764-4197-B752-CA63DD48746A}" srcOrd="3" destOrd="0" presId="urn:microsoft.com/office/officeart/2018/2/layout/IconVerticalSolidList"/>
    <dgm:cxn modelId="{1F0643AF-7F3F-4A31-9E87-2FA58C6FCBEE}" type="presParOf" srcId="{DB077CAC-BD98-432B-95D8-095F6D9D6611}" destId="{8D9832D2-06B3-46F8-96BB-CCEBCC3C6150}" srcOrd="4" destOrd="0" presId="urn:microsoft.com/office/officeart/2018/2/layout/IconVerticalSolidList"/>
    <dgm:cxn modelId="{4FC1CAF8-88A6-4BC5-A168-17CF9C5D8508}" type="presParOf" srcId="{8D9832D2-06B3-46F8-96BB-CCEBCC3C6150}" destId="{A369CAF8-DF06-4F21-A68C-2F16210807E7}" srcOrd="0" destOrd="0" presId="urn:microsoft.com/office/officeart/2018/2/layout/IconVerticalSolidList"/>
    <dgm:cxn modelId="{47FC3689-F00A-4AA3-B3AB-AD11BBE3AE91}" type="presParOf" srcId="{8D9832D2-06B3-46F8-96BB-CCEBCC3C6150}" destId="{F06FA6FD-EEFB-407E-8AAE-ADBADFBC3C07}" srcOrd="1" destOrd="0" presId="urn:microsoft.com/office/officeart/2018/2/layout/IconVerticalSolidList"/>
    <dgm:cxn modelId="{A3B35BB6-40E6-4177-8186-0D3749AC1E27}" type="presParOf" srcId="{8D9832D2-06B3-46F8-96BB-CCEBCC3C6150}" destId="{EE9DA141-27B2-4E31-AFCB-4CB7D0AB51A0}" srcOrd="2" destOrd="0" presId="urn:microsoft.com/office/officeart/2018/2/layout/IconVerticalSolidList"/>
    <dgm:cxn modelId="{AD51A5B9-DAE5-4684-83EB-E146D5B77309}" type="presParOf" srcId="{8D9832D2-06B3-46F8-96BB-CCEBCC3C6150}" destId="{F01EF5B4-1371-4315-9F6B-782E4CA01F2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6547E6-B08F-4780-A20A-4F8C7ADC05F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CBD849D-4340-40CB-A517-6FCF631BE536}">
      <dgm:prSet/>
      <dgm:spPr/>
      <dgm:t>
        <a:bodyPr/>
        <a:lstStyle/>
        <a:p>
          <a:r>
            <a:rPr lang="en-US"/>
            <a:t>ISO 27001-certificering </a:t>
          </a:r>
        </a:p>
      </dgm:t>
    </dgm:pt>
    <dgm:pt modelId="{8117064E-B1FD-44D4-BDB1-6F9815B5631A}" type="parTrans" cxnId="{28042AD1-FCB4-4F8B-81A4-4CE2DB1A2577}">
      <dgm:prSet/>
      <dgm:spPr/>
      <dgm:t>
        <a:bodyPr/>
        <a:lstStyle/>
        <a:p>
          <a:endParaRPr lang="en-US"/>
        </a:p>
      </dgm:t>
    </dgm:pt>
    <dgm:pt modelId="{035C08D1-4963-43E5-B401-E12BF23ED7CF}" type="sibTrans" cxnId="{28042AD1-FCB4-4F8B-81A4-4CE2DB1A2577}">
      <dgm:prSet/>
      <dgm:spPr/>
      <dgm:t>
        <a:bodyPr/>
        <a:lstStyle/>
        <a:p>
          <a:endParaRPr lang="en-US"/>
        </a:p>
      </dgm:t>
    </dgm:pt>
    <dgm:pt modelId="{212EA161-780D-4D60-99CE-4B8672C49091}">
      <dgm:prSet/>
      <dgm:spPr/>
      <dgm:t>
        <a:bodyPr/>
        <a:lstStyle/>
        <a:p>
          <a:r>
            <a:rPr lang="en-US"/>
            <a:t>Informatiebeveiliging </a:t>
          </a:r>
        </a:p>
      </dgm:t>
    </dgm:pt>
    <dgm:pt modelId="{2133FBBF-44CD-498B-8256-BEBD2EE84C5A}" type="parTrans" cxnId="{166B9D64-EFFE-40AB-A36C-B8B329CA1AFB}">
      <dgm:prSet/>
      <dgm:spPr/>
      <dgm:t>
        <a:bodyPr/>
        <a:lstStyle/>
        <a:p>
          <a:endParaRPr lang="en-US"/>
        </a:p>
      </dgm:t>
    </dgm:pt>
    <dgm:pt modelId="{09C99C6B-5F89-48F9-B5EE-597DECB295A7}" type="sibTrans" cxnId="{166B9D64-EFFE-40AB-A36C-B8B329CA1AFB}">
      <dgm:prSet/>
      <dgm:spPr/>
      <dgm:t>
        <a:bodyPr/>
        <a:lstStyle/>
        <a:p>
          <a:endParaRPr lang="en-US"/>
        </a:p>
      </dgm:t>
    </dgm:pt>
    <dgm:pt modelId="{8E9C217A-39E5-42AE-86F8-FF2936204E8E}">
      <dgm:prSet/>
      <dgm:spPr/>
      <dgm:t>
        <a:bodyPr/>
        <a:lstStyle/>
        <a:p>
          <a:r>
            <a:rPr lang="en-US"/>
            <a:t>AVG-compliance </a:t>
          </a:r>
        </a:p>
      </dgm:t>
    </dgm:pt>
    <dgm:pt modelId="{E63BE7E3-B4A2-4637-8D1E-9FD120DAF5A6}" type="parTrans" cxnId="{A851B661-0C70-4B51-AA5A-89A5728732E1}">
      <dgm:prSet/>
      <dgm:spPr/>
      <dgm:t>
        <a:bodyPr/>
        <a:lstStyle/>
        <a:p>
          <a:endParaRPr lang="en-US"/>
        </a:p>
      </dgm:t>
    </dgm:pt>
    <dgm:pt modelId="{49FA8DE3-6A07-4588-B84E-D2D72C75B23B}" type="sibTrans" cxnId="{A851B661-0C70-4B51-AA5A-89A5728732E1}">
      <dgm:prSet/>
      <dgm:spPr/>
      <dgm:t>
        <a:bodyPr/>
        <a:lstStyle/>
        <a:p>
          <a:endParaRPr lang="en-US"/>
        </a:p>
      </dgm:t>
    </dgm:pt>
    <dgm:pt modelId="{AC71B608-1B42-4953-A814-F71184497B43}">
      <dgm:prSet/>
      <dgm:spPr/>
      <dgm:t>
        <a:bodyPr/>
        <a:lstStyle/>
        <a:p>
          <a:r>
            <a:rPr lang="en-US"/>
            <a:t>Medische persoonsgegevens </a:t>
          </a:r>
        </a:p>
      </dgm:t>
    </dgm:pt>
    <dgm:pt modelId="{3F7012F5-523E-4610-B0DC-6036E6DF6094}" type="parTrans" cxnId="{4408446F-A189-4546-A2FF-D4445F9F67F5}">
      <dgm:prSet/>
      <dgm:spPr/>
      <dgm:t>
        <a:bodyPr/>
        <a:lstStyle/>
        <a:p>
          <a:endParaRPr lang="en-US"/>
        </a:p>
      </dgm:t>
    </dgm:pt>
    <dgm:pt modelId="{06500D68-20BB-49C2-8BA6-EE419BCDF652}" type="sibTrans" cxnId="{4408446F-A189-4546-A2FF-D4445F9F67F5}">
      <dgm:prSet/>
      <dgm:spPr/>
      <dgm:t>
        <a:bodyPr/>
        <a:lstStyle/>
        <a:p>
          <a:endParaRPr lang="en-US"/>
        </a:p>
      </dgm:t>
    </dgm:pt>
    <dgm:pt modelId="{1FFC3EE4-115D-4CDF-995B-D949073877F2}">
      <dgm:prSet/>
      <dgm:spPr/>
      <dgm:t>
        <a:bodyPr/>
        <a:lstStyle/>
        <a:p>
          <a:r>
            <a:rPr lang="en-US"/>
            <a:t>Contractbehoud zorgsector</a:t>
          </a:r>
        </a:p>
      </dgm:t>
    </dgm:pt>
    <dgm:pt modelId="{0DAA1FA2-D823-4131-BDE3-6412F87DCC2E}" type="parTrans" cxnId="{BBBFF3E6-BDE9-4DF3-9945-B76274280FCA}">
      <dgm:prSet/>
      <dgm:spPr/>
      <dgm:t>
        <a:bodyPr/>
        <a:lstStyle/>
        <a:p>
          <a:endParaRPr lang="en-US"/>
        </a:p>
      </dgm:t>
    </dgm:pt>
    <dgm:pt modelId="{9267C539-C34B-462D-82A1-9B331CF13E02}" type="sibTrans" cxnId="{BBBFF3E6-BDE9-4DF3-9945-B76274280FCA}">
      <dgm:prSet/>
      <dgm:spPr/>
      <dgm:t>
        <a:bodyPr/>
        <a:lstStyle/>
        <a:p>
          <a:endParaRPr lang="en-US"/>
        </a:p>
      </dgm:t>
    </dgm:pt>
    <dgm:pt modelId="{BBA2E990-866E-4F33-8DB9-A3141DA96197}" type="pres">
      <dgm:prSet presAssocID="{2F6547E6-B08F-4780-A20A-4F8C7ADC05FC}" presName="linear" presStyleCnt="0">
        <dgm:presLayoutVars>
          <dgm:animLvl val="lvl"/>
          <dgm:resizeHandles val="exact"/>
        </dgm:presLayoutVars>
      </dgm:prSet>
      <dgm:spPr/>
    </dgm:pt>
    <dgm:pt modelId="{FC365C3F-3714-4456-96BA-227AECB07737}" type="pres">
      <dgm:prSet presAssocID="{2CBD849D-4340-40CB-A517-6FCF631BE53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5F4AEC01-C2AE-4F4A-9F52-B41073F7299D}" type="pres">
      <dgm:prSet presAssocID="{035C08D1-4963-43E5-B401-E12BF23ED7CF}" presName="spacer" presStyleCnt="0"/>
      <dgm:spPr/>
    </dgm:pt>
    <dgm:pt modelId="{D7FDBC27-22BA-4701-AA0B-454FF999397D}" type="pres">
      <dgm:prSet presAssocID="{212EA161-780D-4D60-99CE-4B8672C4909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F7C8F2A5-D4AC-429D-BD78-52AF269B4B49}" type="pres">
      <dgm:prSet presAssocID="{09C99C6B-5F89-48F9-B5EE-597DECB295A7}" presName="spacer" presStyleCnt="0"/>
      <dgm:spPr/>
    </dgm:pt>
    <dgm:pt modelId="{5AD30A97-CB4F-47D7-A7C6-03AB8B032AE2}" type="pres">
      <dgm:prSet presAssocID="{8E9C217A-39E5-42AE-86F8-FF2936204E8E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CDA5E97-2039-46D1-B4E2-14E8833D7EAB}" type="pres">
      <dgm:prSet presAssocID="{49FA8DE3-6A07-4588-B84E-D2D72C75B23B}" presName="spacer" presStyleCnt="0"/>
      <dgm:spPr/>
    </dgm:pt>
    <dgm:pt modelId="{8F39910B-E4A2-443B-A312-3CD9B796CBD2}" type="pres">
      <dgm:prSet presAssocID="{AC71B608-1B42-4953-A814-F71184497B4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5620117-E138-4B20-8468-1CEA183A0A4B}" type="pres">
      <dgm:prSet presAssocID="{06500D68-20BB-49C2-8BA6-EE419BCDF652}" presName="spacer" presStyleCnt="0"/>
      <dgm:spPr/>
    </dgm:pt>
    <dgm:pt modelId="{68AD3B1A-BC3A-4F97-8299-53F70727169A}" type="pres">
      <dgm:prSet presAssocID="{1FFC3EE4-115D-4CDF-995B-D949073877F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B0A23C25-6847-425D-8C70-948CE4D8C0AA}" type="presOf" srcId="{8E9C217A-39E5-42AE-86F8-FF2936204E8E}" destId="{5AD30A97-CB4F-47D7-A7C6-03AB8B032AE2}" srcOrd="0" destOrd="0" presId="urn:microsoft.com/office/officeart/2005/8/layout/vList2"/>
    <dgm:cxn modelId="{08090836-C8A6-4967-AB10-B91A53BB59A0}" type="presOf" srcId="{1FFC3EE4-115D-4CDF-995B-D949073877F2}" destId="{68AD3B1A-BC3A-4F97-8299-53F70727169A}" srcOrd="0" destOrd="0" presId="urn:microsoft.com/office/officeart/2005/8/layout/vList2"/>
    <dgm:cxn modelId="{A851B661-0C70-4B51-AA5A-89A5728732E1}" srcId="{2F6547E6-B08F-4780-A20A-4F8C7ADC05FC}" destId="{8E9C217A-39E5-42AE-86F8-FF2936204E8E}" srcOrd="2" destOrd="0" parTransId="{E63BE7E3-B4A2-4637-8D1E-9FD120DAF5A6}" sibTransId="{49FA8DE3-6A07-4588-B84E-D2D72C75B23B}"/>
    <dgm:cxn modelId="{5F8A3762-C751-4721-8C5B-811379ECF40B}" type="presOf" srcId="{2CBD849D-4340-40CB-A517-6FCF631BE536}" destId="{FC365C3F-3714-4456-96BA-227AECB07737}" srcOrd="0" destOrd="0" presId="urn:microsoft.com/office/officeart/2005/8/layout/vList2"/>
    <dgm:cxn modelId="{166B9D64-EFFE-40AB-A36C-B8B329CA1AFB}" srcId="{2F6547E6-B08F-4780-A20A-4F8C7ADC05FC}" destId="{212EA161-780D-4D60-99CE-4B8672C49091}" srcOrd="1" destOrd="0" parTransId="{2133FBBF-44CD-498B-8256-BEBD2EE84C5A}" sibTransId="{09C99C6B-5F89-48F9-B5EE-597DECB295A7}"/>
    <dgm:cxn modelId="{05768147-C1C7-47BB-B3D7-E279323960C9}" type="presOf" srcId="{2F6547E6-B08F-4780-A20A-4F8C7ADC05FC}" destId="{BBA2E990-866E-4F33-8DB9-A3141DA96197}" srcOrd="0" destOrd="0" presId="urn:microsoft.com/office/officeart/2005/8/layout/vList2"/>
    <dgm:cxn modelId="{4408446F-A189-4546-A2FF-D4445F9F67F5}" srcId="{2F6547E6-B08F-4780-A20A-4F8C7ADC05FC}" destId="{AC71B608-1B42-4953-A814-F71184497B43}" srcOrd="3" destOrd="0" parTransId="{3F7012F5-523E-4610-B0DC-6036E6DF6094}" sibTransId="{06500D68-20BB-49C2-8BA6-EE419BCDF652}"/>
    <dgm:cxn modelId="{B389CF91-9DB4-46CD-A142-43D6E458F9B2}" type="presOf" srcId="{212EA161-780D-4D60-99CE-4B8672C49091}" destId="{D7FDBC27-22BA-4701-AA0B-454FF999397D}" srcOrd="0" destOrd="0" presId="urn:microsoft.com/office/officeart/2005/8/layout/vList2"/>
    <dgm:cxn modelId="{28042AD1-FCB4-4F8B-81A4-4CE2DB1A2577}" srcId="{2F6547E6-B08F-4780-A20A-4F8C7ADC05FC}" destId="{2CBD849D-4340-40CB-A517-6FCF631BE536}" srcOrd="0" destOrd="0" parTransId="{8117064E-B1FD-44D4-BDB1-6F9815B5631A}" sibTransId="{035C08D1-4963-43E5-B401-E12BF23ED7CF}"/>
    <dgm:cxn modelId="{54745BE6-A37D-48C7-9412-0E893F52F005}" type="presOf" srcId="{AC71B608-1B42-4953-A814-F71184497B43}" destId="{8F39910B-E4A2-443B-A312-3CD9B796CBD2}" srcOrd="0" destOrd="0" presId="urn:microsoft.com/office/officeart/2005/8/layout/vList2"/>
    <dgm:cxn modelId="{BBBFF3E6-BDE9-4DF3-9945-B76274280FCA}" srcId="{2F6547E6-B08F-4780-A20A-4F8C7ADC05FC}" destId="{1FFC3EE4-115D-4CDF-995B-D949073877F2}" srcOrd="4" destOrd="0" parTransId="{0DAA1FA2-D823-4131-BDE3-6412F87DCC2E}" sibTransId="{9267C539-C34B-462D-82A1-9B331CF13E02}"/>
    <dgm:cxn modelId="{0E921C45-A74C-48D7-BC5B-1F8294679DA5}" type="presParOf" srcId="{BBA2E990-866E-4F33-8DB9-A3141DA96197}" destId="{FC365C3F-3714-4456-96BA-227AECB07737}" srcOrd="0" destOrd="0" presId="urn:microsoft.com/office/officeart/2005/8/layout/vList2"/>
    <dgm:cxn modelId="{ABFAA054-E717-4579-AC57-B72EDA016E7B}" type="presParOf" srcId="{BBA2E990-866E-4F33-8DB9-A3141DA96197}" destId="{5F4AEC01-C2AE-4F4A-9F52-B41073F7299D}" srcOrd="1" destOrd="0" presId="urn:microsoft.com/office/officeart/2005/8/layout/vList2"/>
    <dgm:cxn modelId="{36D38FA1-4087-4292-A033-BBC4F8B0B38C}" type="presParOf" srcId="{BBA2E990-866E-4F33-8DB9-A3141DA96197}" destId="{D7FDBC27-22BA-4701-AA0B-454FF999397D}" srcOrd="2" destOrd="0" presId="urn:microsoft.com/office/officeart/2005/8/layout/vList2"/>
    <dgm:cxn modelId="{AA4616E1-026F-4555-B4BF-5509180944AE}" type="presParOf" srcId="{BBA2E990-866E-4F33-8DB9-A3141DA96197}" destId="{F7C8F2A5-D4AC-429D-BD78-52AF269B4B49}" srcOrd="3" destOrd="0" presId="urn:microsoft.com/office/officeart/2005/8/layout/vList2"/>
    <dgm:cxn modelId="{0337626D-BA39-4009-90D1-17B8FB422A91}" type="presParOf" srcId="{BBA2E990-866E-4F33-8DB9-A3141DA96197}" destId="{5AD30A97-CB4F-47D7-A7C6-03AB8B032AE2}" srcOrd="4" destOrd="0" presId="urn:microsoft.com/office/officeart/2005/8/layout/vList2"/>
    <dgm:cxn modelId="{7BB2E939-C761-4C4B-A0E7-A468DF857A27}" type="presParOf" srcId="{BBA2E990-866E-4F33-8DB9-A3141DA96197}" destId="{8CDA5E97-2039-46D1-B4E2-14E8833D7EAB}" srcOrd="5" destOrd="0" presId="urn:microsoft.com/office/officeart/2005/8/layout/vList2"/>
    <dgm:cxn modelId="{B0FB4506-C3E1-414C-BAC6-AD94F551FFD7}" type="presParOf" srcId="{BBA2E990-866E-4F33-8DB9-A3141DA96197}" destId="{8F39910B-E4A2-443B-A312-3CD9B796CBD2}" srcOrd="6" destOrd="0" presId="urn:microsoft.com/office/officeart/2005/8/layout/vList2"/>
    <dgm:cxn modelId="{C00FAFDE-6158-4AC8-A071-A4B5E00C3053}" type="presParOf" srcId="{BBA2E990-866E-4F33-8DB9-A3141DA96197}" destId="{35620117-E138-4B20-8468-1CEA183A0A4B}" srcOrd="7" destOrd="0" presId="urn:microsoft.com/office/officeart/2005/8/layout/vList2"/>
    <dgm:cxn modelId="{B70C518E-7748-42EE-B4EC-4DF9F77EDBE9}" type="presParOf" srcId="{BBA2E990-866E-4F33-8DB9-A3141DA96197}" destId="{68AD3B1A-BC3A-4F97-8299-53F70727169A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BA036E-083E-4641-827E-44F2E6662E1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58253AB-AD00-47ED-BAE5-6DD24760A1B1}">
      <dgm:prSet/>
      <dgm:spPr/>
      <dgm:t>
        <a:bodyPr/>
        <a:lstStyle/>
        <a:p>
          <a:r>
            <a:rPr lang="nl-NL"/>
            <a:t>Onvoldoende ISO 27001 &amp; AVG-compliance</a:t>
          </a:r>
          <a:endParaRPr lang="en-US"/>
        </a:p>
      </dgm:t>
    </dgm:pt>
    <dgm:pt modelId="{8BCC72F4-2354-4668-971A-E740B3DF1E24}" type="parTrans" cxnId="{493E2FB7-9476-4D87-AB4D-5EA94B8D55CF}">
      <dgm:prSet/>
      <dgm:spPr/>
      <dgm:t>
        <a:bodyPr/>
        <a:lstStyle/>
        <a:p>
          <a:endParaRPr lang="en-US"/>
        </a:p>
      </dgm:t>
    </dgm:pt>
    <dgm:pt modelId="{B0DD8A9A-3E25-4EE6-BD3D-33623C1C3909}" type="sibTrans" cxnId="{493E2FB7-9476-4D87-AB4D-5EA94B8D55CF}">
      <dgm:prSet/>
      <dgm:spPr/>
      <dgm:t>
        <a:bodyPr/>
        <a:lstStyle/>
        <a:p>
          <a:endParaRPr lang="en-US"/>
        </a:p>
      </dgm:t>
    </dgm:pt>
    <dgm:pt modelId="{42B1B9CC-C557-41D6-A219-2469613713AD}">
      <dgm:prSet/>
      <dgm:spPr/>
      <dgm:t>
        <a:bodyPr/>
        <a:lstStyle/>
        <a:p>
          <a:r>
            <a:rPr lang="nl-NL"/>
            <a:t>Onvoldoende screening personeel</a:t>
          </a:r>
          <a:endParaRPr lang="en-US"/>
        </a:p>
      </dgm:t>
    </dgm:pt>
    <dgm:pt modelId="{2EEF51B6-B080-4131-9AC0-EDBC4F7EFC68}" type="parTrans" cxnId="{E1A0ACAB-80FA-4534-8F78-6F460803865F}">
      <dgm:prSet/>
      <dgm:spPr/>
      <dgm:t>
        <a:bodyPr/>
        <a:lstStyle/>
        <a:p>
          <a:endParaRPr lang="en-US"/>
        </a:p>
      </dgm:t>
    </dgm:pt>
    <dgm:pt modelId="{72C74EEF-BA84-4AD5-8335-01E2C81C496B}" type="sibTrans" cxnId="{E1A0ACAB-80FA-4534-8F78-6F460803865F}">
      <dgm:prSet/>
      <dgm:spPr/>
      <dgm:t>
        <a:bodyPr/>
        <a:lstStyle/>
        <a:p>
          <a:endParaRPr lang="en-US"/>
        </a:p>
      </dgm:t>
    </dgm:pt>
    <dgm:pt modelId="{4692E4B7-A8A7-40C5-830F-D69C449E555D}">
      <dgm:prSet/>
      <dgm:spPr/>
      <dgm:t>
        <a:bodyPr/>
        <a:lstStyle/>
        <a:p>
          <a:r>
            <a:rPr lang="nl-NL"/>
            <a:t>Fysieke beveiliging serverruimte</a:t>
          </a:r>
          <a:endParaRPr lang="en-US"/>
        </a:p>
      </dgm:t>
    </dgm:pt>
    <dgm:pt modelId="{15584CAF-16B5-4A9D-A9F9-D6E227BB4038}" type="parTrans" cxnId="{6CA612E5-9072-481D-9680-B4E3B7AFAAD1}">
      <dgm:prSet/>
      <dgm:spPr/>
      <dgm:t>
        <a:bodyPr/>
        <a:lstStyle/>
        <a:p>
          <a:endParaRPr lang="en-US"/>
        </a:p>
      </dgm:t>
    </dgm:pt>
    <dgm:pt modelId="{9AEE6D1C-0F59-443C-A126-D30A136D98BE}" type="sibTrans" cxnId="{6CA612E5-9072-481D-9680-B4E3B7AFAAD1}">
      <dgm:prSet/>
      <dgm:spPr/>
      <dgm:t>
        <a:bodyPr/>
        <a:lstStyle/>
        <a:p>
          <a:endParaRPr lang="en-US"/>
        </a:p>
      </dgm:t>
    </dgm:pt>
    <dgm:pt modelId="{2D6D317D-0559-402A-9A63-E0964B44C434}">
      <dgm:prSet/>
      <dgm:spPr/>
      <dgm:t>
        <a:bodyPr/>
        <a:lstStyle/>
        <a:p>
          <a:r>
            <a:rPr lang="nl-NL"/>
            <a:t>Beperkt beveiligingsbeleid &amp; bewustzijn</a:t>
          </a:r>
          <a:endParaRPr lang="en-US"/>
        </a:p>
      </dgm:t>
    </dgm:pt>
    <dgm:pt modelId="{542527A2-0978-451B-8138-BC57A7F0EE8F}" type="parTrans" cxnId="{8BC6C3DD-AB9B-48BD-B0A6-30DE70DC782B}">
      <dgm:prSet/>
      <dgm:spPr/>
      <dgm:t>
        <a:bodyPr/>
        <a:lstStyle/>
        <a:p>
          <a:endParaRPr lang="en-US"/>
        </a:p>
      </dgm:t>
    </dgm:pt>
    <dgm:pt modelId="{1153DD92-522F-4888-BE6F-8FEFEAD4EAF1}" type="sibTrans" cxnId="{8BC6C3DD-AB9B-48BD-B0A6-30DE70DC782B}">
      <dgm:prSet/>
      <dgm:spPr/>
      <dgm:t>
        <a:bodyPr/>
        <a:lstStyle/>
        <a:p>
          <a:endParaRPr lang="en-US"/>
        </a:p>
      </dgm:t>
    </dgm:pt>
    <dgm:pt modelId="{745A1646-32E3-475B-AEDF-4D4ED1EA183D}">
      <dgm:prSet/>
      <dgm:spPr/>
      <dgm:t>
        <a:bodyPr/>
        <a:lstStyle/>
        <a:p>
          <a:r>
            <a:rPr lang="nl-NL"/>
            <a:t>Onvolledige beveiliging bezorgapplicatie &amp; back-ups</a:t>
          </a:r>
          <a:endParaRPr lang="en-US"/>
        </a:p>
      </dgm:t>
    </dgm:pt>
    <dgm:pt modelId="{26552125-94FC-4093-B85F-98D6E1C48DEF}" type="parTrans" cxnId="{91A40E1A-649D-492E-8257-40883D94FABB}">
      <dgm:prSet/>
      <dgm:spPr/>
      <dgm:t>
        <a:bodyPr/>
        <a:lstStyle/>
        <a:p>
          <a:endParaRPr lang="en-US"/>
        </a:p>
      </dgm:t>
    </dgm:pt>
    <dgm:pt modelId="{B9F78CA6-AC56-414B-801F-F88673D25232}" type="sibTrans" cxnId="{91A40E1A-649D-492E-8257-40883D94FABB}">
      <dgm:prSet/>
      <dgm:spPr/>
      <dgm:t>
        <a:bodyPr/>
        <a:lstStyle/>
        <a:p>
          <a:endParaRPr lang="en-US"/>
        </a:p>
      </dgm:t>
    </dgm:pt>
    <dgm:pt modelId="{A4A366F4-0E9B-4F4F-A01D-BB3583C77AC5}" type="pres">
      <dgm:prSet presAssocID="{A9BA036E-083E-4641-827E-44F2E6662E19}" presName="linear" presStyleCnt="0">
        <dgm:presLayoutVars>
          <dgm:animLvl val="lvl"/>
          <dgm:resizeHandles val="exact"/>
        </dgm:presLayoutVars>
      </dgm:prSet>
      <dgm:spPr/>
    </dgm:pt>
    <dgm:pt modelId="{31A55EE0-90DD-4D61-BAA9-483328C0B80D}" type="pres">
      <dgm:prSet presAssocID="{758253AB-AD00-47ED-BAE5-6DD24760A1B1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1FAB03F-723A-4490-9731-2ED2D9E1D64C}" type="pres">
      <dgm:prSet presAssocID="{B0DD8A9A-3E25-4EE6-BD3D-33623C1C3909}" presName="spacer" presStyleCnt="0"/>
      <dgm:spPr/>
    </dgm:pt>
    <dgm:pt modelId="{B30B78B7-A1EC-4A90-96FB-7F7F07E51793}" type="pres">
      <dgm:prSet presAssocID="{42B1B9CC-C557-41D6-A219-2469613713A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083EF56-4460-4E7B-A067-FDDED5F3E3FE}" type="pres">
      <dgm:prSet presAssocID="{72C74EEF-BA84-4AD5-8335-01E2C81C496B}" presName="spacer" presStyleCnt="0"/>
      <dgm:spPr/>
    </dgm:pt>
    <dgm:pt modelId="{B3E75AE0-84D6-4286-A68D-00BBCF62472D}" type="pres">
      <dgm:prSet presAssocID="{4692E4B7-A8A7-40C5-830F-D69C449E555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DBD27D12-6C9E-4F24-874C-9C895DB81D84}" type="pres">
      <dgm:prSet presAssocID="{9AEE6D1C-0F59-443C-A126-D30A136D98BE}" presName="spacer" presStyleCnt="0"/>
      <dgm:spPr/>
    </dgm:pt>
    <dgm:pt modelId="{8AFE00A8-C112-4F5D-8204-66363582F13E}" type="pres">
      <dgm:prSet presAssocID="{2D6D317D-0559-402A-9A63-E0964B44C43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0B712CB-352D-4A56-827B-145BEE15AB09}" type="pres">
      <dgm:prSet presAssocID="{1153DD92-522F-4888-BE6F-8FEFEAD4EAF1}" presName="spacer" presStyleCnt="0"/>
      <dgm:spPr/>
    </dgm:pt>
    <dgm:pt modelId="{20215606-9A04-482C-A33C-E5FA10E5AD6B}" type="pres">
      <dgm:prSet presAssocID="{745A1646-32E3-475B-AEDF-4D4ED1EA183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91A40E1A-649D-492E-8257-40883D94FABB}" srcId="{A9BA036E-083E-4641-827E-44F2E6662E19}" destId="{745A1646-32E3-475B-AEDF-4D4ED1EA183D}" srcOrd="4" destOrd="0" parTransId="{26552125-94FC-4093-B85F-98D6E1C48DEF}" sibTransId="{B9F78CA6-AC56-414B-801F-F88673D25232}"/>
    <dgm:cxn modelId="{CA7BDC21-4BE1-4312-8E57-37ADC98833A2}" type="presOf" srcId="{4692E4B7-A8A7-40C5-830F-D69C449E555D}" destId="{B3E75AE0-84D6-4286-A68D-00BBCF62472D}" srcOrd="0" destOrd="0" presId="urn:microsoft.com/office/officeart/2005/8/layout/vList2"/>
    <dgm:cxn modelId="{9AD32D4D-5076-4440-9E1C-2A5183B0C275}" type="presOf" srcId="{758253AB-AD00-47ED-BAE5-6DD24760A1B1}" destId="{31A55EE0-90DD-4D61-BAA9-483328C0B80D}" srcOrd="0" destOrd="0" presId="urn:microsoft.com/office/officeart/2005/8/layout/vList2"/>
    <dgm:cxn modelId="{99E5B58F-F142-4365-8F51-29EF789308F8}" type="presOf" srcId="{42B1B9CC-C557-41D6-A219-2469613713AD}" destId="{B30B78B7-A1EC-4A90-96FB-7F7F07E51793}" srcOrd="0" destOrd="0" presId="urn:microsoft.com/office/officeart/2005/8/layout/vList2"/>
    <dgm:cxn modelId="{C92453A3-4CC6-4D81-AE8A-B3C750C39BE4}" type="presOf" srcId="{2D6D317D-0559-402A-9A63-E0964B44C434}" destId="{8AFE00A8-C112-4F5D-8204-66363582F13E}" srcOrd="0" destOrd="0" presId="urn:microsoft.com/office/officeart/2005/8/layout/vList2"/>
    <dgm:cxn modelId="{E1A0ACAB-80FA-4534-8F78-6F460803865F}" srcId="{A9BA036E-083E-4641-827E-44F2E6662E19}" destId="{42B1B9CC-C557-41D6-A219-2469613713AD}" srcOrd="1" destOrd="0" parTransId="{2EEF51B6-B080-4131-9AC0-EDBC4F7EFC68}" sibTransId="{72C74EEF-BA84-4AD5-8335-01E2C81C496B}"/>
    <dgm:cxn modelId="{493E2FB7-9476-4D87-AB4D-5EA94B8D55CF}" srcId="{A9BA036E-083E-4641-827E-44F2E6662E19}" destId="{758253AB-AD00-47ED-BAE5-6DD24760A1B1}" srcOrd="0" destOrd="0" parTransId="{8BCC72F4-2354-4668-971A-E740B3DF1E24}" sibTransId="{B0DD8A9A-3E25-4EE6-BD3D-33623C1C3909}"/>
    <dgm:cxn modelId="{1A7A8FD8-83C9-464A-AF96-CB3F550D42DF}" type="presOf" srcId="{A9BA036E-083E-4641-827E-44F2E6662E19}" destId="{A4A366F4-0E9B-4F4F-A01D-BB3583C77AC5}" srcOrd="0" destOrd="0" presId="urn:microsoft.com/office/officeart/2005/8/layout/vList2"/>
    <dgm:cxn modelId="{8BC6C3DD-AB9B-48BD-B0A6-30DE70DC782B}" srcId="{A9BA036E-083E-4641-827E-44F2E6662E19}" destId="{2D6D317D-0559-402A-9A63-E0964B44C434}" srcOrd="3" destOrd="0" parTransId="{542527A2-0978-451B-8138-BC57A7F0EE8F}" sibTransId="{1153DD92-522F-4888-BE6F-8FEFEAD4EAF1}"/>
    <dgm:cxn modelId="{6CA612E5-9072-481D-9680-B4E3B7AFAAD1}" srcId="{A9BA036E-083E-4641-827E-44F2E6662E19}" destId="{4692E4B7-A8A7-40C5-830F-D69C449E555D}" srcOrd="2" destOrd="0" parTransId="{15584CAF-16B5-4A9D-A9F9-D6E227BB4038}" sibTransId="{9AEE6D1C-0F59-443C-A126-D30A136D98BE}"/>
    <dgm:cxn modelId="{1DA340F4-C899-4AB1-908C-49EAFD741C66}" type="presOf" srcId="{745A1646-32E3-475B-AEDF-4D4ED1EA183D}" destId="{20215606-9A04-482C-A33C-E5FA10E5AD6B}" srcOrd="0" destOrd="0" presId="urn:microsoft.com/office/officeart/2005/8/layout/vList2"/>
    <dgm:cxn modelId="{D85B7816-6176-4A6E-B0FD-D5DC577C35D6}" type="presParOf" srcId="{A4A366F4-0E9B-4F4F-A01D-BB3583C77AC5}" destId="{31A55EE0-90DD-4D61-BAA9-483328C0B80D}" srcOrd="0" destOrd="0" presId="urn:microsoft.com/office/officeart/2005/8/layout/vList2"/>
    <dgm:cxn modelId="{456087BF-8F35-4D55-8066-2BF83E1B2686}" type="presParOf" srcId="{A4A366F4-0E9B-4F4F-A01D-BB3583C77AC5}" destId="{A1FAB03F-723A-4490-9731-2ED2D9E1D64C}" srcOrd="1" destOrd="0" presId="urn:microsoft.com/office/officeart/2005/8/layout/vList2"/>
    <dgm:cxn modelId="{7E5134AF-8472-4D04-A21B-DDD6F9454F0C}" type="presParOf" srcId="{A4A366F4-0E9B-4F4F-A01D-BB3583C77AC5}" destId="{B30B78B7-A1EC-4A90-96FB-7F7F07E51793}" srcOrd="2" destOrd="0" presId="urn:microsoft.com/office/officeart/2005/8/layout/vList2"/>
    <dgm:cxn modelId="{DEDC6F19-2CCB-49A2-A63C-8BC4C53EEA50}" type="presParOf" srcId="{A4A366F4-0E9B-4F4F-A01D-BB3583C77AC5}" destId="{E083EF56-4460-4E7B-A067-FDDED5F3E3FE}" srcOrd="3" destOrd="0" presId="urn:microsoft.com/office/officeart/2005/8/layout/vList2"/>
    <dgm:cxn modelId="{3B161AAB-68A1-4C32-9BFA-A43FF8320447}" type="presParOf" srcId="{A4A366F4-0E9B-4F4F-A01D-BB3583C77AC5}" destId="{B3E75AE0-84D6-4286-A68D-00BBCF62472D}" srcOrd="4" destOrd="0" presId="urn:microsoft.com/office/officeart/2005/8/layout/vList2"/>
    <dgm:cxn modelId="{A785F93C-5AD3-4382-9803-55C5934E55BA}" type="presParOf" srcId="{A4A366F4-0E9B-4F4F-A01D-BB3583C77AC5}" destId="{DBD27D12-6C9E-4F24-874C-9C895DB81D84}" srcOrd="5" destOrd="0" presId="urn:microsoft.com/office/officeart/2005/8/layout/vList2"/>
    <dgm:cxn modelId="{D6AC19C9-AD34-4362-8D6B-62D553500A08}" type="presParOf" srcId="{A4A366F4-0E9B-4F4F-A01D-BB3583C77AC5}" destId="{8AFE00A8-C112-4F5D-8204-66363582F13E}" srcOrd="6" destOrd="0" presId="urn:microsoft.com/office/officeart/2005/8/layout/vList2"/>
    <dgm:cxn modelId="{66A8458E-EC29-46DF-A950-B2BC03B3E8CA}" type="presParOf" srcId="{A4A366F4-0E9B-4F4F-A01D-BB3583C77AC5}" destId="{30B712CB-352D-4A56-827B-145BEE15AB09}" srcOrd="7" destOrd="0" presId="urn:microsoft.com/office/officeart/2005/8/layout/vList2"/>
    <dgm:cxn modelId="{E00234CB-8817-4BE0-BDAD-DFD5F1FAAC36}" type="presParOf" srcId="{A4A366F4-0E9B-4F4F-A01D-BB3583C77AC5}" destId="{20215606-9A04-482C-A33C-E5FA10E5AD6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A9DAA16-03A2-49F7-915B-9CD5C201CF5A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3946679-0038-48A8-9469-582D3D3761FA}">
      <dgm:prSet/>
      <dgm:spPr/>
      <dgm:t>
        <a:bodyPr/>
        <a:lstStyle/>
        <a:p>
          <a:r>
            <a:rPr lang="nl-NL"/>
            <a:t>ISO 27001 certificering</a:t>
          </a:r>
          <a:endParaRPr lang="en-US"/>
        </a:p>
      </dgm:t>
    </dgm:pt>
    <dgm:pt modelId="{25105AA6-A724-40F7-B9AE-51D829645686}" type="parTrans" cxnId="{5CD5429C-94E3-4615-B299-E70EEC8B6461}">
      <dgm:prSet/>
      <dgm:spPr/>
      <dgm:t>
        <a:bodyPr/>
        <a:lstStyle/>
        <a:p>
          <a:endParaRPr lang="en-US"/>
        </a:p>
      </dgm:t>
    </dgm:pt>
    <dgm:pt modelId="{5F44A643-EFDB-457B-88E3-269DDFDA2D4D}" type="sibTrans" cxnId="{5CD5429C-94E3-4615-B299-E70EEC8B6461}">
      <dgm:prSet/>
      <dgm:spPr/>
      <dgm:t>
        <a:bodyPr/>
        <a:lstStyle/>
        <a:p>
          <a:endParaRPr lang="en-US"/>
        </a:p>
      </dgm:t>
    </dgm:pt>
    <dgm:pt modelId="{F9448224-9A3A-49C9-9FED-1B8AB9585CD6}">
      <dgm:prSet/>
      <dgm:spPr/>
      <dgm:t>
        <a:bodyPr/>
        <a:lstStyle/>
        <a:p>
          <a:r>
            <a:rPr lang="nl-NL"/>
            <a:t>AVG compliant bedrijf</a:t>
          </a:r>
          <a:endParaRPr lang="en-US"/>
        </a:p>
      </dgm:t>
    </dgm:pt>
    <dgm:pt modelId="{FBAF49E9-A126-44CE-9496-3F4A7AB0FA0D}" type="parTrans" cxnId="{BDA895C9-64BF-4489-A96E-04D8DD442DF3}">
      <dgm:prSet/>
      <dgm:spPr/>
      <dgm:t>
        <a:bodyPr/>
        <a:lstStyle/>
        <a:p>
          <a:endParaRPr lang="en-US"/>
        </a:p>
      </dgm:t>
    </dgm:pt>
    <dgm:pt modelId="{730968B6-1667-4163-BF8E-703EACC8DDB5}" type="sibTrans" cxnId="{BDA895C9-64BF-4489-A96E-04D8DD442DF3}">
      <dgm:prSet/>
      <dgm:spPr/>
      <dgm:t>
        <a:bodyPr/>
        <a:lstStyle/>
        <a:p>
          <a:endParaRPr lang="en-US"/>
        </a:p>
      </dgm:t>
    </dgm:pt>
    <dgm:pt modelId="{42CE0967-932C-4931-9A64-DC28A35E9864}">
      <dgm:prSet/>
      <dgm:spPr/>
      <dgm:t>
        <a:bodyPr/>
        <a:lstStyle/>
        <a:p>
          <a:r>
            <a:rPr lang="nl-NL"/>
            <a:t>NEN 7510 compliant</a:t>
          </a:r>
          <a:endParaRPr lang="en-US"/>
        </a:p>
      </dgm:t>
    </dgm:pt>
    <dgm:pt modelId="{77D063BF-6EC4-4BB7-A988-389FFA091846}" type="parTrans" cxnId="{DB266949-03FB-4325-81FF-CD08ECB4A0A1}">
      <dgm:prSet/>
      <dgm:spPr/>
      <dgm:t>
        <a:bodyPr/>
        <a:lstStyle/>
        <a:p>
          <a:endParaRPr lang="en-US"/>
        </a:p>
      </dgm:t>
    </dgm:pt>
    <dgm:pt modelId="{6B962757-37CC-4085-873F-DB47A7AFE6F8}" type="sibTrans" cxnId="{DB266949-03FB-4325-81FF-CD08ECB4A0A1}">
      <dgm:prSet/>
      <dgm:spPr/>
      <dgm:t>
        <a:bodyPr/>
        <a:lstStyle/>
        <a:p>
          <a:endParaRPr lang="en-US"/>
        </a:p>
      </dgm:t>
    </dgm:pt>
    <dgm:pt modelId="{FD960F1A-89D8-48FD-9C93-DA132E21FD2B}">
      <dgm:prSet/>
      <dgm:spPr/>
      <dgm:t>
        <a:bodyPr/>
        <a:lstStyle/>
        <a:p>
          <a:r>
            <a:rPr lang="nl-NL"/>
            <a:t>Verwerkersovereenkomst regelen</a:t>
          </a:r>
          <a:endParaRPr lang="en-US"/>
        </a:p>
      </dgm:t>
    </dgm:pt>
    <dgm:pt modelId="{0EC05BAA-7D4A-4005-98B0-D384A35300DD}" type="parTrans" cxnId="{FE3FA3D8-B1B6-4236-BB5C-416FE837A66E}">
      <dgm:prSet/>
      <dgm:spPr/>
      <dgm:t>
        <a:bodyPr/>
        <a:lstStyle/>
        <a:p>
          <a:endParaRPr lang="en-US"/>
        </a:p>
      </dgm:t>
    </dgm:pt>
    <dgm:pt modelId="{9E376C46-C302-464C-B33D-9F83B47FA796}" type="sibTrans" cxnId="{FE3FA3D8-B1B6-4236-BB5C-416FE837A66E}">
      <dgm:prSet/>
      <dgm:spPr/>
      <dgm:t>
        <a:bodyPr/>
        <a:lstStyle/>
        <a:p>
          <a:endParaRPr lang="en-US"/>
        </a:p>
      </dgm:t>
    </dgm:pt>
    <dgm:pt modelId="{30197DCB-8F01-442C-B648-6F8FB06122D3}">
      <dgm:prSet/>
      <dgm:spPr/>
      <dgm:t>
        <a:bodyPr/>
        <a:lstStyle/>
        <a:p>
          <a:r>
            <a:rPr lang="nl-NL"/>
            <a:t>Meer beveiligde digitale omgeving</a:t>
          </a:r>
          <a:endParaRPr lang="en-US"/>
        </a:p>
      </dgm:t>
    </dgm:pt>
    <dgm:pt modelId="{97D086C0-E582-43A4-A914-E4BC336CE811}" type="parTrans" cxnId="{4691F22D-3040-47B5-AE14-9B3DE48D08FB}">
      <dgm:prSet/>
      <dgm:spPr/>
      <dgm:t>
        <a:bodyPr/>
        <a:lstStyle/>
        <a:p>
          <a:endParaRPr lang="en-US"/>
        </a:p>
      </dgm:t>
    </dgm:pt>
    <dgm:pt modelId="{69CD75B7-5709-453B-AAEF-98EE2AF79A66}" type="sibTrans" cxnId="{4691F22D-3040-47B5-AE14-9B3DE48D08FB}">
      <dgm:prSet/>
      <dgm:spPr/>
      <dgm:t>
        <a:bodyPr/>
        <a:lstStyle/>
        <a:p>
          <a:endParaRPr lang="en-US"/>
        </a:p>
      </dgm:t>
    </dgm:pt>
    <dgm:pt modelId="{B05C97E1-93BB-4EDE-B786-D74BD9ACE435}" type="pres">
      <dgm:prSet presAssocID="{AA9DAA16-03A2-49F7-915B-9CD5C201CF5A}" presName="linear" presStyleCnt="0">
        <dgm:presLayoutVars>
          <dgm:dir/>
          <dgm:animLvl val="lvl"/>
          <dgm:resizeHandles val="exact"/>
        </dgm:presLayoutVars>
      </dgm:prSet>
      <dgm:spPr/>
    </dgm:pt>
    <dgm:pt modelId="{E08C7F83-CCEE-4468-8E04-B51AB298715A}" type="pres">
      <dgm:prSet presAssocID="{B3946679-0038-48A8-9469-582D3D3761FA}" presName="parentLin" presStyleCnt="0"/>
      <dgm:spPr/>
    </dgm:pt>
    <dgm:pt modelId="{4280317D-793C-4F1A-AC86-E005D3360AED}" type="pres">
      <dgm:prSet presAssocID="{B3946679-0038-48A8-9469-582D3D3761FA}" presName="parentLeftMargin" presStyleLbl="node1" presStyleIdx="0" presStyleCnt="5"/>
      <dgm:spPr/>
    </dgm:pt>
    <dgm:pt modelId="{94B1168B-9620-4E09-8ABB-B0AC664A5629}" type="pres">
      <dgm:prSet presAssocID="{B3946679-0038-48A8-9469-582D3D3761F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F825BB7-2611-4708-B669-7419B83BFDD2}" type="pres">
      <dgm:prSet presAssocID="{B3946679-0038-48A8-9469-582D3D3761FA}" presName="negativeSpace" presStyleCnt="0"/>
      <dgm:spPr/>
    </dgm:pt>
    <dgm:pt modelId="{C9EFFFB3-6E70-456D-AE49-EE25D232850C}" type="pres">
      <dgm:prSet presAssocID="{B3946679-0038-48A8-9469-582D3D3761FA}" presName="childText" presStyleLbl="conFgAcc1" presStyleIdx="0" presStyleCnt="5">
        <dgm:presLayoutVars>
          <dgm:bulletEnabled val="1"/>
        </dgm:presLayoutVars>
      </dgm:prSet>
      <dgm:spPr/>
    </dgm:pt>
    <dgm:pt modelId="{D6AA29C1-2876-41D2-B51B-D57966A5B2DF}" type="pres">
      <dgm:prSet presAssocID="{5F44A643-EFDB-457B-88E3-269DDFDA2D4D}" presName="spaceBetweenRectangles" presStyleCnt="0"/>
      <dgm:spPr/>
    </dgm:pt>
    <dgm:pt modelId="{F2C7F670-4783-4F41-A1BB-2A049CAA7EFE}" type="pres">
      <dgm:prSet presAssocID="{F9448224-9A3A-49C9-9FED-1B8AB9585CD6}" presName="parentLin" presStyleCnt="0"/>
      <dgm:spPr/>
    </dgm:pt>
    <dgm:pt modelId="{3F46D88E-FB21-4D87-A2A7-209C380D89C9}" type="pres">
      <dgm:prSet presAssocID="{F9448224-9A3A-49C9-9FED-1B8AB9585CD6}" presName="parentLeftMargin" presStyleLbl="node1" presStyleIdx="0" presStyleCnt="5"/>
      <dgm:spPr/>
    </dgm:pt>
    <dgm:pt modelId="{5056170E-AD26-432A-AD70-543FC246D160}" type="pres">
      <dgm:prSet presAssocID="{F9448224-9A3A-49C9-9FED-1B8AB9585CD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1A69D25A-1657-4F72-A381-F8FF57AD2BDD}" type="pres">
      <dgm:prSet presAssocID="{F9448224-9A3A-49C9-9FED-1B8AB9585CD6}" presName="negativeSpace" presStyleCnt="0"/>
      <dgm:spPr/>
    </dgm:pt>
    <dgm:pt modelId="{A8D21067-F87F-402F-A8DC-2242E05213CB}" type="pres">
      <dgm:prSet presAssocID="{F9448224-9A3A-49C9-9FED-1B8AB9585CD6}" presName="childText" presStyleLbl="conFgAcc1" presStyleIdx="1" presStyleCnt="5">
        <dgm:presLayoutVars>
          <dgm:bulletEnabled val="1"/>
        </dgm:presLayoutVars>
      </dgm:prSet>
      <dgm:spPr/>
    </dgm:pt>
    <dgm:pt modelId="{411993C9-4DF6-46D8-9EAF-E318D3D6B89E}" type="pres">
      <dgm:prSet presAssocID="{730968B6-1667-4163-BF8E-703EACC8DDB5}" presName="spaceBetweenRectangles" presStyleCnt="0"/>
      <dgm:spPr/>
    </dgm:pt>
    <dgm:pt modelId="{1CC18140-E1BD-4C01-947C-B532D345E64A}" type="pres">
      <dgm:prSet presAssocID="{42CE0967-932C-4931-9A64-DC28A35E9864}" presName="parentLin" presStyleCnt="0"/>
      <dgm:spPr/>
    </dgm:pt>
    <dgm:pt modelId="{C6F8E2A1-F1CE-48C3-A807-0F851441EF8D}" type="pres">
      <dgm:prSet presAssocID="{42CE0967-932C-4931-9A64-DC28A35E9864}" presName="parentLeftMargin" presStyleLbl="node1" presStyleIdx="1" presStyleCnt="5"/>
      <dgm:spPr/>
    </dgm:pt>
    <dgm:pt modelId="{E86FE410-9DD3-4F70-9732-01B09D21A235}" type="pres">
      <dgm:prSet presAssocID="{42CE0967-932C-4931-9A64-DC28A35E986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E8A992CA-B7E3-44D6-B116-06E23DAFF488}" type="pres">
      <dgm:prSet presAssocID="{42CE0967-932C-4931-9A64-DC28A35E9864}" presName="negativeSpace" presStyleCnt="0"/>
      <dgm:spPr/>
    </dgm:pt>
    <dgm:pt modelId="{D69EE040-4F34-4E5B-91A3-7AA53ED04841}" type="pres">
      <dgm:prSet presAssocID="{42CE0967-932C-4931-9A64-DC28A35E9864}" presName="childText" presStyleLbl="conFgAcc1" presStyleIdx="2" presStyleCnt="5">
        <dgm:presLayoutVars>
          <dgm:bulletEnabled val="1"/>
        </dgm:presLayoutVars>
      </dgm:prSet>
      <dgm:spPr/>
    </dgm:pt>
    <dgm:pt modelId="{56CD8930-C024-4BC1-A67D-B56FABA35252}" type="pres">
      <dgm:prSet presAssocID="{6B962757-37CC-4085-873F-DB47A7AFE6F8}" presName="spaceBetweenRectangles" presStyleCnt="0"/>
      <dgm:spPr/>
    </dgm:pt>
    <dgm:pt modelId="{2F16DD91-CEEB-4C7B-ADFE-1710D12D6040}" type="pres">
      <dgm:prSet presAssocID="{FD960F1A-89D8-48FD-9C93-DA132E21FD2B}" presName="parentLin" presStyleCnt="0"/>
      <dgm:spPr/>
    </dgm:pt>
    <dgm:pt modelId="{F2428720-A5AB-42BE-A11E-2497CD41229C}" type="pres">
      <dgm:prSet presAssocID="{FD960F1A-89D8-48FD-9C93-DA132E21FD2B}" presName="parentLeftMargin" presStyleLbl="node1" presStyleIdx="2" presStyleCnt="5"/>
      <dgm:spPr/>
    </dgm:pt>
    <dgm:pt modelId="{E85055FF-39A7-454D-B55A-86A0776445BF}" type="pres">
      <dgm:prSet presAssocID="{FD960F1A-89D8-48FD-9C93-DA132E21FD2B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F83196EE-D033-4E08-B8C3-BC61665DF6DF}" type="pres">
      <dgm:prSet presAssocID="{FD960F1A-89D8-48FD-9C93-DA132E21FD2B}" presName="negativeSpace" presStyleCnt="0"/>
      <dgm:spPr/>
    </dgm:pt>
    <dgm:pt modelId="{C83C80C1-2993-4150-B125-7C62B17E55C2}" type="pres">
      <dgm:prSet presAssocID="{FD960F1A-89D8-48FD-9C93-DA132E21FD2B}" presName="childText" presStyleLbl="conFgAcc1" presStyleIdx="3" presStyleCnt="5">
        <dgm:presLayoutVars>
          <dgm:bulletEnabled val="1"/>
        </dgm:presLayoutVars>
      </dgm:prSet>
      <dgm:spPr/>
    </dgm:pt>
    <dgm:pt modelId="{DD20120C-60EE-4EFD-89E8-1899A63BA801}" type="pres">
      <dgm:prSet presAssocID="{9E376C46-C302-464C-B33D-9F83B47FA796}" presName="spaceBetweenRectangles" presStyleCnt="0"/>
      <dgm:spPr/>
    </dgm:pt>
    <dgm:pt modelId="{E7B00D60-A6DF-4244-9836-B8D7E50C3B4E}" type="pres">
      <dgm:prSet presAssocID="{30197DCB-8F01-442C-B648-6F8FB06122D3}" presName="parentLin" presStyleCnt="0"/>
      <dgm:spPr/>
    </dgm:pt>
    <dgm:pt modelId="{F6DDB0D1-DA2E-4F7F-AE08-C0145A94636F}" type="pres">
      <dgm:prSet presAssocID="{30197DCB-8F01-442C-B648-6F8FB06122D3}" presName="parentLeftMargin" presStyleLbl="node1" presStyleIdx="3" presStyleCnt="5"/>
      <dgm:spPr/>
    </dgm:pt>
    <dgm:pt modelId="{AD660195-BE3B-42E0-9F96-3CD9A65F91BE}" type="pres">
      <dgm:prSet presAssocID="{30197DCB-8F01-442C-B648-6F8FB06122D3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F4FA1A35-F94C-4A72-BD50-7933CFF85BD9}" type="pres">
      <dgm:prSet presAssocID="{30197DCB-8F01-442C-B648-6F8FB06122D3}" presName="negativeSpace" presStyleCnt="0"/>
      <dgm:spPr/>
    </dgm:pt>
    <dgm:pt modelId="{A7F3CF7A-3EF0-44DA-BC0D-FE3F93A950F6}" type="pres">
      <dgm:prSet presAssocID="{30197DCB-8F01-442C-B648-6F8FB06122D3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4691F22D-3040-47B5-AE14-9B3DE48D08FB}" srcId="{AA9DAA16-03A2-49F7-915B-9CD5C201CF5A}" destId="{30197DCB-8F01-442C-B648-6F8FB06122D3}" srcOrd="4" destOrd="0" parTransId="{97D086C0-E582-43A4-A914-E4BC336CE811}" sibTransId="{69CD75B7-5709-453B-AAEF-98EE2AF79A66}"/>
    <dgm:cxn modelId="{AFD37644-07AC-4863-9899-D1EA8F1FAADD}" type="presOf" srcId="{42CE0967-932C-4931-9A64-DC28A35E9864}" destId="{E86FE410-9DD3-4F70-9732-01B09D21A235}" srcOrd="1" destOrd="0" presId="urn:microsoft.com/office/officeart/2005/8/layout/list1"/>
    <dgm:cxn modelId="{DB266949-03FB-4325-81FF-CD08ECB4A0A1}" srcId="{AA9DAA16-03A2-49F7-915B-9CD5C201CF5A}" destId="{42CE0967-932C-4931-9A64-DC28A35E9864}" srcOrd="2" destOrd="0" parTransId="{77D063BF-6EC4-4BB7-A988-389FFA091846}" sibTransId="{6B962757-37CC-4085-873F-DB47A7AFE6F8}"/>
    <dgm:cxn modelId="{4D6D074E-BE49-4635-939B-1C9A7D444353}" type="presOf" srcId="{30197DCB-8F01-442C-B648-6F8FB06122D3}" destId="{AD660195-BE3B-42E0-9F96-3CD9A65F91BE}" srcOrd="1" destOrd="0" presId="urn:microsoft.com/office/officeart/2005/8/layout/list1"/>
    <dgm:cxn modelId="{43730D81-FE0D-486B-BEB5-236FC0A2506F}" type="presOf" srcId="{42CE0967-932C-4931-9A64-DC28A35E9864}" destId="{C6F8E2A1-F1CE-48C3-A807-0F851441EF8D}" srcOrd="0" destOrd="0" presId="urn:microsoft.com/office/officeart/2005/8/layout/list1"/>
    <dgm:cxn modelId="{53E05795-9248-4C9A-A361-562B10B9ED6D}" type="presOf" srcId="{FD960F1A-89D8-48FD-9C93-DA132E21FD2B}" destId="{E85055FF-39A7-454D-B55A-86A0776445BF}" srcOrd="1" destOrd="0" presId="urn:microsoft.com/office/officeart/2005/8/layout/list1"/>
    <dgm:cxn modelId="{50DFBC9B-98DC-41BF-855D-93EFC2115AEC}" type="presOf" srcId="{F9448224-9A3A-49C9-9FED-1B8AB9585CD6}" destId="{5056170E-AD26-432A-AD70-543FC246D160}" srcOrd="1" destOrd="0" presId="urn:microsoft.com/office/officeart/2005/8/layout/list1"/>
    <dgm:cxn modelId="{5CD5429C-94E3-4615-B299-E70EEC8B6461}" srcId="{AA9DAA16-03A2-49F7-915B-9CD5C201CF5A}" destId="{B3946679-0038-48A8-9469-582D3D3761FA}" srcOrd="0" destOrd="0" parTransId="{25105AA6-A724-40F7-B9AE-51D829645686}" sibTransId="{5F44A643-EFDB-457B-88E3-269DDFDA2D4D}"/>
    <dgm:cxn modelId="{0CD73FAB-59C6-48CD-948A-1B2A38A76B6E}" type="presOf" srcId="{B3946679-0038-48A8-9469-582D3D3761FA}" destId="{4280317D-793C-4F1A-AC86-E005D3360AED}" srcOrd="0" destOrd="0" presId="urn:microsoft.com/office/officeart/2005/8/layout/list1"/>
    <dgm:cxn modelId="{60DD3DAC-42FE-43BE-AC4D-2A3975346E53}" type="presOf" srcId="{FD960F1A-89D8-48FD-9C93-DA132E21FD2B}" destId="{F2428720-A5AB-42BE-A11E-2497CD41229C}" srcOrd="0" destOrd="0" presId="urn:microsoft.com/office/officeart/2005/8/layout/list1"/>
    <dgm:cxn modelId="{069F62AC-EF96-494A-AC5C-EA11E03DC910}" type="presOf" srcId="{B3946679-0038-48A8-9469-582D3D3761FA}" destId="{94B1168B-9620-4E09-8ABB-B0AC664A5629}" srcOrd="1" destOrd="0" presId="urn:microsoft.com/office/officeart/2005/8/layout/list1"/>
    <dgm:cxn modelId="{B4FFBCAE-4ED8-4136-9962-033E383377F6}" type="presOf" srcId="{AA9DAA16-03A2-49F7-915B-9CD5C201CF5A}" destId="{B05C97E1-93BB-4EDE-B786-D74BD9ACE435}" srcOrd="0" destOrd="0" presId="urn:microsoft.com/office/officeart/2005/8/layout/list1"/>
    <dgm:cxn modelId="{BDA895C9-64BF-4489-A96E-04D8DD442DF3}" srcId="{AA9DAA16-03A2-49F7-915B-9CD5C201CF5A}" destId="{F9448224-9A3A-49C9-9FED-1B8AB9585CD6}" srcOrd="1" destOrd="0" parTransId="{FBAF49E9-A126-44CE-9496-3F4A7AB0FA0D}" sibTransId="{730968B6-1667-4163-BF8E-703EACC8DDB5}"/>
    <dgm:cxn modelId="{F851D2CB-1970-47F9-BA95-A99A147FA1E0}" type="presOf" srcId="{30197DCB-8F01-442C-B648-6F8FB06122D3}" destId="{F6DDB0D1-DA2E-4F7F-AE08-C0145A94636F}" srcOrd="0" destOrd="0" presId="urn:microsoft.com/office/officeart/2005/8/layout/list1"/>
    <dgm:cxn modelId="{FBEFF9CE-F968-435B-AA11-6E9BF942B6FB}" type="presOf" srcId="{F9448224-9A3A-49C9-9FED-1B8AB9585CD6}" destId="{3F46D88E-FB21-4D87-A2A7-209C380D89C9}" srcOrd="0" destOrd="0" presId="urn:microsoft.com/office/officeart/2005/8/layout/list1"/>
    <dgm:cxn modelId="{FE3FA3D8-B1B6-4236-BB5C-416FE837A66E}" srcId="{AA9DAA16-03A2-49F7-915B-9CD5C201CF5A}" destId="{FD960F1A-89D8-48FD-9C93-DA132E21FD2B}" srcOrd="3" destOrd="0" parTransId="{0EC05BAA-7D4A-4005-98B0-D384A35300DD}" sibTransId="{9E376C46-C302-464C-B33D-9F83B47FA796}"/>
    <dgm:cxn modelId="{F8E8F5AF-3179-4C12-808B-CBEEB1E84961}" type="presParOf" srcId="{B05C97E1-93BB-4EDE-B786-D74BD9ACE435}" destId="{E08C7F83-CCEE-4468-8E04-B51AB298715A}" srcOrd="0" destOrd="0" presId="urn:microsoft.com/office/officeart/2005/8/layout/list1"/>
    <dgm:cxn modelId="{7831E28D-F5F5-49D7-8FDD-E397C25D4BA8}" type="presParOf" srcId="{E08C7F83-CCEE-4468-8E04-B51AB298715A}" destId="{4280317D-793C-4F1A-AC86-E005D3360AED}" srcOrd="0" destOrd="0" presId="urn:microsoft.com/office/officeart/2005/8/layout/list1"/>
    <dgm:cxn modelId="{DA6CD685-CDF2-488E-9F6B-5DFBCA728176}" type="presParOf" srcId="{E08C7F83-CCEE-4468-8E04-B51AB298715A}" destId="{94B1168B-9620-4E09-8ABB-B0AC664A5629}" srcOrd="1" destOrd="0" presId="urn:microsoft.com/office/officeart/2005/8/layout/list1"/>
    <dgm:cxn modelId="{42D940B6-C958-48F5-BB49-F27E2156A867}" type="presParOf" srcId="{B05C97E1-93BB-4EDE-B786-D74BD9ACE435}" destId="{AF825BB7-2611-4708-B669-7419B83BFDD2}" srcOrd="1" destOrd="0" presId="urn:microsoft.com/office/officeart/2005/8/layout/list1"/>
    <dgm:cxn modelId="{D11FCBD1-9901-4F1E-AE42-C8C9A6EE1A5D}" type="presParOf" srcId="{B05C97E1-93BB-4EDE-B786-D74BD9ACE435}" destId="{C9EFFFB3-6E70-456D-AE49-EE25D232850C}" srcOrd="2" destOrd="0" presId="urn:microsoft.com/office/officeart/2005/8/layout/list1"/>
    <dgm:cxn modelId="{2BBC26A4-DB38-4035-87A0-F11F4AB321E6}" type="presParOf" srcId="{B05C97E1-93BB-4EDE-B786-D74BD9ACE435}" destId="{D6AA29C1-2876-41D2-B51B-D57966A5B2DF}" srcOrd="3" destOrd="0" presId="urn:microsoft.com/office/officeart/2005/8/layout/list1"/>
    <dgm:cxn modelId="{0D55FEC0-6D22-45D7-98ED-37D7381C1D7E}" type="presParOf" srcId="{B05C97E1-93BB-4EDE-B786-D74BD9ACE435}" destId="{F2C7F670-4783-4F41-A1BB-2A049CAA7EFE}" srcOrd="4" destOrd="0" presId="urn:microsoft.com/office/officeart/2005/8/layout/list1"/>
    <dgm:cxn modelId="{487BBF9E-3B04-4905-8D74-453BA2DA7CBA}" type="presParOf" srcId="{F2C7F670-4783-4F41-A1BB-2A049CAA7EFE}" destId="{3F46D88E-FB21-4D87-A2A7-209C380D89C9}" srcOrd="0" destOrd="0" presId="urn:microsoft.com/office/officeart/2005/8/layout/list1"/>
    <dgm:cxn modelId="{510841D6-7992-4766-99C3-27DD1F896736}" type="presParOf" srcId="{F2C7F670-4783-4F41-A1BB-2A049CAA7EFE}" destId="{5056170E-AD26-432A-AD70-543FC246D160}" srcOrd="1" destOrd="0" presId="urn:microsoft.com/office/officeart/2005/8/layout/list1"/>
    <dgm:cxn modelId="{1FABDFE9-DAAD-4004-B990-E91C1BBFFC59}" type="presParOf" srcId="{B05C97E1-93BB-4EDE-B786-D74BD9ACE435}" destId="{1A69D25A-1657-4F72-A381-F8FF57AD2BDD}" srcOrd="5" destOrd="0" presId="urn:microsoft.com/office/officeart/2005/8/layout/list1"/>
    <dgm:cxn modelId="{8C37E6B7-6570-4290-96F0-4F432A595E3D}" type="presParOf" srcId="{B05C97E1-93BB-4EDE-B786-D74BD9ACE435}" destId="{A8D21067-F87F-402F-A8DC-2242E05213CB}" srcOrd="6" destOrd="0" presId="urn:microsoft.com/office/officeart/2005/8/layout/list1"/>
    <dgm:cxn modelId="{C3935171-0DD3-4FE6-9C55-5026B6D442EA}" type="presParOf" srcId="{B05C97E1-93BB-4EDE-B786-D74BD9ACE435}" destId="{411993C9-4DF6-46D8-9EAF-E318D3D6B89E}" srcOrd="7" destOrd="0" presId="urn:microsoft.com/office/officeart/2005/8/layout/list1"/>
    <dgm:cxn modelId="{A00403BA-5BED-488B-B746-70B58EEF8F9A}" type="presParOf" srcId="{B05C97E1-93BB-4EDE-B786-D74BD9ACE435}" destId="{1CC18140-E1BD-4C01-947C-B532D345E64A}" srcOrd="8" destOrd="0" presId="urn:microsoft.com/office/officeart/2005/8/layout/list1"/>
    <dgm:cxn modelId="{36560DE5-CECE-40FD-AAB1-2AC60DE98601}" type="presParOf" srcId="{1CC18140-E1BD-4C01-947C-B532D345E64A}" destId="{C6F8E2A1-F1CE-48C3-A807-0F851441EF8D}" srcOrd="0" destOrd="0" presId="urn:microsoft.com/office/officeart/2005/8/layout/list1"/>
    <dgm:cxn modelId="{1301EDB4-847E-49AF-B513-15BA0BEAB254}" type="presParOf" srcId="{1CC18140-E1BD-4C01-947C-B532D345E64A}" destId="{E86FE410-9DD3-4F70-9732-01B09D21A235}" srcOrd="1" destOrd="0" presId="urn:microsoft.com/office/officeart/2005/8/layout/list1"/>
    <dgm:cxn modelId="{FF99A4CF-B4FC-433E-B170-FC4750749778}" type="presParOf" srcId="{B05C97E1-93BB-4EDE-B786-D74BD9ACE435}" destId="{E8A992CA-B7E3-44D6-B116-06E23DAFF488}" srcOrd="9" destOrd="0" presId="urn:microsoft.com/office/officeart/2005/8/layout/list1"/>
    <dgm:cxn modelId="{CC246C2B-E9B8-4178-B788-3B1310B34291}" type="presParOf" srcId="{B05C97E1-93BB-4EDE-B786-D74BD9ACE435}" destId="{D69EE040-4F34-4E5B-91A3-7AA53ED04841}" srcOrd="10" destOrd="0" presId="urn:microsoft.com/office/officeart/2005/8/layout/list1"/>
    <dgm:cxn modelId="{D649AAB5-18F5-495C-B868-5ED29E0F8DFF}" type="presParOf" srcId="{B05C97E1-93BB-4EDE-B786-D74BD9ACE435}" destId="{56CD8930-C024-4BC1-A67D-B56FABA35252}" srcOrd="11" destOrd="0" presId="urn:microsoft.com/office/officeart/2005/8/layout/list1"/>
    <dgm:cxn modelId="{5D808ABE-2E88-4E33-83A3-D865573D041F}" type="presParOf" srcId="{B05C97E1-93BB-4EDE-B786-D74BD9ACE435}" destId="{2F16DD91-CEEB-4C7B-ADFE-1710D12D6040}" srcOrd="12" destOrd="0" presId="urn:microsoft.com/office/officeart/2005/8/layout/list1"/>
    <dgm:cxn modelId="{24F3A34B-6A5E-47B4-834D-8ACB74C227D9}" type="presParOf" srcId="{2F16DD91-CEEB-4C7B-ADFE-1710D12D6040}" destId="{F2428720-A5AB-42BE-A11E-2497CD41229C}" srcOrd="0" destOrd="0" presId="urn:microsoft.com/office/officeart/2005/8/layout/list1"/>
    <dgm:cxn modelId="{92A6A256-7C5A-482A-A25E-A419A3CE107C}" type="presParOf" srcId="{2F16DD91-CEEB-4C7B-ADFE-1710D12D6040}" destId="{E85055FF-39A7-454D-B55A-86A0776445BF}" srcOrd="1" destOrd="0" presId="urn:microsoft.com/office/officeart/2005/8/layout/list1"/>
    <dgm:cxn modelId="{A1BEA916-2CE7-4CA3-8FE2-EE3629316291}" type="presParOf" srcId="{B05C97E1-93BB-4EDE-B786-D74BD9ACE435}" destId="{F83196EE-D033-4E08-B8C3-BC61665DF6DF}" srcOrd="13" destOrd="0" presId="urn:microsoft.com/office/officeart/2005/8/layout/list1"/>
    <dgm:cxn modelId="{7FD5A69D-943C-4143-98A1-EEC3D5EFDA37}" type="presParOf" srcId="{B05C97E1-93BB-4EDE-B786-D74BD9ACE435}" destId="{C83C80C1-2993-4150-B125-7C62B17E55C2}" srcOrd="14" destOrd="0" presId="urn:microsoft.com/office/officeart/2005/8/layout/list1"/>
    <dgm:cxn modelId="{A30BD8EF-7682-4F2E-9BA5-E9CB3EE9EB4F}" type="presParOf" srcId="{B05C97E1-93BB-4EDE-B786-D74BD9ACE435}" destId="{DD20120C-60EE-4EFD-89E8-1899A63BA801}" srcOrd="15" destOrd="0" presId="urn:microsoft.com/office/officeart/2005/8/layout/list1"/>
    <dgm:cxn modelId="{3C565831-E7A6-48E1-9DD3-4A1185A46172}" type="presParOf" srcId="{B05C97E1-93BB-4EDE-B786-D74BD9ACE435}" destId="{E7B00D60-A6DF-4244-9836-B8D7E50C3B4E}" srcOrd="16" destOrd="0" presId="urn:microsoft.com/office/officeart/2005/8/layout/list1"/>
    <dgm:cxn modelId="{C6E98397-6771-4252-AE9D-8D8E80A4183E}" type="presParOf" srcId="{E7B00D60-A6DF-4244-9836-B8D7E50C3B4E}" destId="{F6DDB0D1-DA2E-4F7F-AE08-C0145A94636F}" srcOrd="0" destOrd="0" presId="urn:microsoft.com/office/officeart/2005/8/layout/list1"/>
    <dgm:cxn modelId="{D846B1F2-84EA-4E85-A536-BAA908B137F4}" type="presParOf" srcId="{E7B00D60-A6DF-4244-9836-B8D7E50C3B4E}" destId="{AD660195-BE3B-42E0-9F96-3CD9A65F91BE}" srcOrd="1" destOrd="0" presId="urn:microsoft.com/office/officeart/2005/8/layout/list1"/>
    <dgm:cxn modelId="{CB6EE238-D695-4307-8251-307B779F1ADC}" type="presParOf" srcId="{B05C97E1-93BB-4EDE-B786-D74BD9ACE435}" destId="{F4FA1A35-F94C-4A72-BD50-7933CFF85BD9}" srcOrd="17" destOrd="0" presId="urn:microsoft.com/office/officeart/2005/8/layout/list1"/>
    <dgm:cxn modelId="{2EB100F8-5C29-43E2-B6F1-D5EF6475FF84}" type="presParOf" srcId="{B05C97E1-93BB-4EDE-B786-D74BD9ACE435}" destId="{A7F3CF7A-3EF0-44DA-BC0D-FE3F93A950F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F869C85-0413-48AA-87F0-5ABD4FFC61C8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6D100C7-752E-4C5B-A4F0-64110DC40FB4}">
      <dgm:prSet/>
      <dgm:spPr/>
      <dgm:t>
        <a:bodyPr/>
        <a:lstStyle/>
        <a:p>
          <a:r>
            <a:rPr lang="nl-NL"/>
            <a:t>Persoonsgegevens</a:t>
          </a:r>
          <a:endParaRPr lang="en-US"/>
        </a:p>
      </dgm:t>
    </dgm:pt>
    <dgm:pt modelId="{B15E5AB7-F297-4BF9-8B6A-C373AF40C255}" type="parTrans" cxnId="{4E4EC912-3503-4E31-9A46-AC7A57D86B63}">
      <dgm:prSet/>
      <dgm:spPr/>
      <dgm:t>
        <a:bodyPr/>
        <a:lstStyle/>
        <a:p>
          <a:endParaRPr lang="en-US"/>
        </a:p>
      </dgm:t>
    </dgm:pt>
    <dgm:pt modelId="{73E6F2C0-478A-4473-9EF4-066EB9981413}" type="sibTrans" cxnId="{4E4EC912-3503-4E31-9A46-AC7A57D86B63}">
      <dgm:prSet/>
      <dgm:spPr/>
      <dgm:t>
        <a:bodyPr/>
        <a:lstStyle/>
        <a:p>
          <a:endParaRPr lang="en-US"/>
        </a:p>
      </dgm:t>
    </dgm:pt>
    <dgm:pt modelId="{F1F121BD-E628-4CDF-A017-CE7083A6A67A}">
      <dgm:prSet/>
      <dgm:spPr/>
      <dgm:t>
        <a:bodyPr/>
        <a:lstStyle/>
        <a:p>
          <a:r>
            <a:rPr lang="nl-NL"/>
            <a:t>AVG</a:t>
          </a:r>
          <a:endParaRPr lang="en-US"/>
        </a:p>
      </dgm:t>
    </dgm:pt>
    <dgm:pt modelId="{A59A7541-FD74-45F6-8086-718D8A7056A9}" type="parTrans" cxnId="{9DE93487-4933-43B8-82D8-291D3B63B22B}">
      <dgm:prSet/>
      <dgm:spPr/>
      <dgm:t>
        <a:bodyPr/>
        <a:lstStyle/>
        <a:p>
          <a:endParaRPr lang="en-US"/>
        </a:p>
      </dgm:t>
    </dgm:pt>
    <dgm:pt modelId="{A3D79C62-4520-4240-ACDE-386AD08D1C04}" type="sibTrans" cxnId="{9DE93487-4933-43B8-82D8-291D3B63B22B}">
      <dgm:prSet/>
      <dgm:spPr/>
      <dgm:t>
        <a:bodyPr/>
        <a:lstStyle/>
        <a:p>
          <a:endParaRPr lang="en-US"/>
        </a:p>
      </dgm:t>
    </dgm:pt>
    <dgm:pt modelId="{3E84BFA3-9446-4B42-8E3F-4C5EA785ECEB}">
      <dgm:prSet/>
      <dgm:spPr/>
      <dgm:t>
        <a:bodyPr/>
        <a:lstStyle/>
        <a:p>
          <a:r>
            <a:rPr lang="nl-NL"/>
            <a:t>ISO 27001</a:t>
          </a:r>
          <a:endParaRPr lang="en-US"/>
        </a:p>
      </dgm:t>
    </dgm:pt>
    <dgm:pt modelId="{9D434039-8BB1-4C69-ACC3-32505F9D534F}" type="parTrans" cxnId="{610D82DE-52A3-4369-B575-FB40E508CC10}">
      <dgm:prSet/>
      <dgm:spPr/>
      <dgm:t>
        <a:bodyPr/>
        <a:lstStyle/>
        <a:p>
          <a:endParaRPr lang="en-US"/>
        </a:p>
      </dgm:t>
    </dgm:pt>
    <dgm:pt modelId="{4A3616DA-CBB7-407E-9F3F-439A1634AA0E}" type="sibTrans" cxnId="{610D82DE-52A3-4369-B575-FB40E508CC10}">
      <dgm:prSet/>
      <dgm:spPr/>
      <dgm:t>
        <a:bodyPr/>
        <a:lstStyle/>
        <a:p>
          <a:endParaRPr lang="en-US"/>
        </a:p>
      </dgm:t>
    </dgm:pt>
    <dgm:pt modelId="{FD7F7E78-9B4C-4AC4-84E0-83EDD42DD07B}">
      <dgm:prSet/>
      <dgm:spPr/>
      <dgm:t>
        <a:bodyPr/>
        <a:lstStyle/>
        <a:p>
          <a:r>
            <a:rPr lang="nl-NL"/>
            <a:t>nen7510</a:t>
          </a:r>
          <a:endParaRPr lang="en-US"/>
        </a:p>
      </dgm:t>
    </dgm:pt>
    <dgm:pt modelId="{28956E2B-69B0-4363-BECA-B5B1B160B2E6}" type="parTrans" cxnId="{611F4E80-22A3-4F69-9EEB-47442BF09DAB}">
      <dgm:prSet/>
      <dgm:spPr/>
      <dgm:t>
        <a:bodyPr/>
        <a:lstStyle/>
        <a:p>
          <a:endParaRPr lang="en-US"/>
        </a:p>
      </dgm:t>
    </dgm:pt>
    <dgm:pt modelId="{6B11A3B8-44CF-4D45-B8DD-33D8666AC8EB}" type="sibTrans" cxnId="{611F4E80-22A3-4F69-9EEB-47442BF09DAB}">
      <dgm:prSet/>
      <dgm:spPr/>
      <dgm:t>
        <a:bodyPr/>
        <a:lstStyle/>
        <a:p>
          <a:endParaRPr lang="en-US"/>
        </a:p>
      </dgm:t>
    </dgm:pt>
    <dgm:pt modelId="{8238EC8B-6E8A-4996-8B33-710F515E5C9D}">
      <dgm:prSet/>
      <dgm:spPr/>
      <dgm:t>
        <a:bodyPr/>
        <a:lstStyle/>
        <a:p>
          <a:r>
            <a:rPr lang="nl-NL"/>
            <a:t>meerdere verbeteringen </a:t>
          </a:r>
          <a:endParaRPr lang="en-US"/>
        </a:p>
      </dgm:t>
    </dgm:pt>
    <dgm:pt modelId="{52A032E1-A578-423B-87FC-0FD50F07FE82}" type="parTrans" cxnId="{0A002635-D203-4B52-B216-47EADF241AC8}">
      <dgm:prSet/>
      <dgm:spPr/>
      <dgm:t>
        <a:bodyPr/>
        <a:lstStyle/>
        <a:p>
          <a:endParaRPr lang="en-US"/>
        </a:p>
      </dgm:t>
    </dgm:pt>
    <dgm:pt modelId="{41B75C85-1BA3-4FEC-B5A2-89621D5F85BA}" type="sibTrans" cxnId="{0A002635-D203-4B52-B216-47EADF241AC8}">
      <dgm:prSet/>
      <dgm:spPr/>
      <dgm:t>
        <a:bodyPr/>
        <a:lstStyle/>
        <a:p>
          <a:endParaRPr lang="en-US"/>
        </a:p>
      </dgm:t>
    </dgm:pt>
    <dgm:pt modelId="{522D20B8-D06B-4AFD-BE1E-02F2236FF01C}" type="pres">
      <dgm:prSet presAssocID="{CF869C85-0413-48AA-87F0-5ABD4FFC61C8}" presName="diagram" presStyleCnt="0">
        <dgm:presLayoutVars>
          <dgm:dir/>
          <dgm:resizeHandles val="exact"/>
        </dgm:presLayoutVars>
      </dgm:prSet>
      <dgm:spPr/>
    </dgm:pt>
    <dgm:pt modelId="{E79274D2-148E-4CC7-A2B9-0E82244AB649}" type="pres">
      <dgm:prSet presAssocID="{56D100C7-752E-4C5B-A4F0-64110DC40FB4}" presName="node" presStyleLbl="node1" presStyleIdx="0" presStyleCnt="5">
        <dgm:presLayoutVars>
          <dgm:bulletEnabled val="1"/>
        </dgm:presLayoutVars>
      </dgm:prSet>
      <dgm:spPr/>
    </dgm:pt>
    <dgm:pt modelId="{81A10ED7-FE58-4540-988A-ADD94A796D81}" type="pres">
      <dgm:prSet presAssocID="{73E6F2C0-478A-4473-9EF4-066EB9981413}" presName="sibTrans" presStyleCnt="0"/>
      <dgm:spPr/>
    </dgm:pt>
    <dgm:pt modelId="{B21C5A9C-5466-4E27-86AF-0A03E28BC03B}" type="pres">
      <dgm:prSet presAssocID="{F1F121BD-E628-4CDF-A017-CE7083A6A67A}" presName="node" presStyleLbl="node1" presStyleIdx="1" presStyleCnt="5">
        <dgm:presLayoutVars>
          <dgm:bulletEnabled val="1"/>
        </dgm:presLayoutVars>
      </dgm:prSet>
      <dgm:spPr/>
    </dgm:pt>
    <dgm:pt modelId="{A8A8B967-6972-423D-8446-BC4DFF59FE23}" type="pres">
      <dgm:prSet presAssocID="{A3D79C62-4520-4240-ACDE-386AD08D1C04}" presName="sibTrans" presStyleCnt="0"/>
      <dgm:spPr/>
    </dgm:pt>
    <dgm:pt modelId="{61707779-2932-41A0-9706-F56C2B08A46C}" type="pres">
      <dgm:prSet presAssocID="{3E84BFA3-9446-4B42-8E3F-4C5EA785ECEB}" presName="node" presStyleLbl="node1" presStyleIdx="2" presStyleCnt="5">
        <dgm:presLayoutVars>
          <dgm:bulletEnabled val="1"/>
        </dgm:presLayoutVars>
      </dgm:prSet>
      <dgm:spPr/>
    </dgm:pt>
    <dgm:pt modelId="{EE9F29DA-5412-4B2B-A9E9-D667F9F94BE1}" type="pres">
      <dgm:prSet presAssocID="{4A3616DA-CBB7-407E-9F3F-439A1634AA0E}" presName="sibTrans" presStyleCnt="0"/>
      <dgm:spPr/>
    </dgm:pt>
    <dgm:pt modelId="{3F7CBC43-0299-4570-95E7-C252527EC721}" type="pres">
      <dgm:prSet presAssocID="{FD7F7E78-9B4C-4AC4-84E0-83EDD42DD07B}" presName="node" presStyleLbl="node1" presStyleIdx="3" presStyleCnt="5">
        <dgm:presLayoutVars>
          <dgm:bulletEnabled val="1"/>
        </dgm:presLayoutVars>
      </dgm:prSet>
      <dgm:spPr/>
    </dgm:pt>
    <dgm:pt modelId="{592AC881-014F-45AE-9F32-A8EBCB31215D}" type="pres">
      <dgm:prSet presAssocID="{6B11A3B8-44CF-4D45-B8DD-33D8666AC8EB}" presName="sibTrans" presStyleCnt="0"/>
      <dgm:spPr/>
    </dgm:pt>
    <dgm:pt modelId="{54C108D4-EB54-486D-895A-A1A50825A193}" type="pres">
      <dgm:prSet presAssocID="{8238EC8B-6E8A-4996-8B33-710F515E5C9D}" presName="node" presStyleLbl="node1" presStyleIdx="4" presStyleCnt="5">
        <dgm:presLayoutVars>
          <dgm:bulletEnabled val="1"/>
        </dgm:presLayoutVars>
      </dgm:prSet>
      <dgm:spPr/>
    </dgm:pt>
  </dgm:ptLst>
  <dgm:cxnLst>
    <dgm:cxn modelId="{4E4EC912-3503-4E31-9A46-AC7A57D86B63}" srcId="{CF869C85-0413-48AA-87F0-5ABD4FFC61C8}" destId="{56D100C7-752E-4C5B-A4F0-64110DC40FB4}" srcOrd="0" destOrd="0" parTransId="{B15E5AB7-F297-4BF9-8B6A-C373AF40C255}" sibTransId="{73E6F2C0-478A-4473-9EF4-066EB9981413}"/>
    <dgm:cxn modelId="{46D5A327-D8E8-4ECD-BAA7-E90DFCE0EAAE}" type="presOf" srcId="{56D100C7-752E-4C5B-A4F0-64110DC40FB4}" destId="{E79274D2-148E-4CC7-A2B9-0E82244AB649}" srcOrd="0" destOrd="0" presId="urn:microsoft.com/office/officeart/2005/8/layout/default"/>
    <dgm:cxn modelId="{0A002635-D203-4B52-B216-47EADF241AC8}" srcId="{CF869C85-0413-48AA-87F0-5ABD4FFC61C8}" destId="{8238EC8B-6E8A-4996-8B33-710F515E5C9D}" srcOrd="4" destOrd="0" parTransId="{52A032E1-A578-423B-87FC-0FD50F07FE82}" sibTransId="{41B75C85-1BA3-4FEC-B5A2-89621D5F85BA}"/>
    <dgm:cxn modelId="{611F4E80-22A3-4F69-9EEB-47442BF09DAB}" srcId="{CF869C85-0413-48AA-87F0-5ABD4FFC61C8}" destId="{FD7F7E78-9B4C-4AC4-84E0-83EDD42DD07B}" srcOrd="3" destOrd="0" parTransId="{28956E2B-69B0-4363-BECA-B5B1B160B2E6}" sibTransId="{6B11A3B8-44CF-4D45-B8DD-33D8666AC8EB}"/>
    <dgm:cxn modelId="{9DE93487-4933-43B8-82D8-291D3B63B22B}" srcId="{CF869C85-0413-48AA-87F0-5ABD4FFC61C8}" destId="{F1F121BD-E628-4CDF-A017-CE7083A6A67A}" srcOrd="1" destOrd="0" parTransId="{A59A7541-FD74-45F6-8086-718D8A7056A9}" sibTransId="{A3D79C62-4520-4240-ACDE-386AD08D1C04}"/>
    <dgm:cxn modelId="{B5BB0695-4C46-4A73-9619-781CF5955A6B}" type="presOf" srcId="{CF869C85-0413-48AA-87F0-5ABD4FFC61C8}" destId="{522D20B8-D06B-4AFD-BE1E-02F2236FF01C}" srcOrd="0" destOrd="0" presId="urn:microsoft.com/office/officeart/2005/8/layout/default"/>
    <dgm:cxn modelId="{261960BB-3ABA-4B69-8EE0-4CB01E18ED6D}" type="presOf" srcId="{3E84BFA3-9446-4B42-8E3F-4C5EA785ECEB}" destId="{61707779-2932-41A0-9706-F56C2B08A46C}" srcOrd="0" destOrd="0" presId="urn:microsoft.com/office/officeart/2005/8/layout/default"/>
    <dgm:cxn modelId="{B0D764BB-D8DE-4477-997E-79CF43E9D637}" type="presOf" srcId="{FD7F7E78-9B4C-4AC4-84E0-83EDD42DD07B}" destId="{3F7CBC43-0299-4570-95E7-C252527EC721}" srcOrd="0" destOrd="0" presId="urn:microsoft.com/office/officeart/2005/8/layout/default"/>
    <dgm:cxn modelId="{6BEF4BD0-D250-40DB-89BA-091BCA5B1D51}" type="presOf" srcId="{F1F121BD-E628-4CDF-A017-CE7083A6A67A}" destId="{B21C5A9C-5466-4E27-86AF-0A03E28BC03B}" srcOrd="0" destOrd="0" presId="urn:microsoft.com/office/officeart/2005/8/layout/default"/>
    <dgm:cxn modelId="{610D82DE-52A3-4369-B575-FB40E508CC10}" srcId="{CF869C85-0413-48AA-87F0-5ABD4FFC61C8}" destId="{3E84BFA3-9446-4B42-8E3F-4C5EA785ECEB}" srcOrd="2" destOrd="0" parTransId="{9D434039-8BB1-4C69-ACC3-32505F9D534F}" sibTransId="{4A3616DA-CBB7-407E-9F3F-439A1634AA0E}"/>
    <dgm:cxn modelId="{E24C82E0-B1C7-45E0-A2F6-6D85BCED4DA9}" type="presOf" srcId="{8238EC8B-6E8A-4996-8B33-710F515E5C9D}" destId="{54C108D4-EB54-486D-895A-A1A50825A193}" srcOrd="0" destOrd="0" presId="urn:microsoft.com/office/officeart/2005/8/layout/default"/>
    <dgm:cxn modelId="{9CC9BB59-B01D-424E-9DDC-E3FD1A411ADD}" type="presParOf" srcId="{522D20B8-D06B-4AFD-BE1E-02F2236FF01C}" destId="{E79274D2-148E-4CC7-A2B9-0E82244AB649}" srcOrd="0" destOrd="0" presId="urn:microsoft.com/office/officeart/2005/8/layout/default"/>
    <dgm:cxn modelId="{8BF2CD39-C8C9-4BC2-81A8-FC3B5FC07D02}" type="presParOf" srcId="{522D20B8-D06B-4AFD-BE1E-02F2236FF01C}" destId="{81A10ED7-FE58-4540-988A-ADD94A796D81}" srcOrd="1" destOrd="0" presId="urn:microsoft.com/office/officeart/2005/8/layout/default"/>
    <dgm:cxn modelId="{EE9A019D-A918-4A31-B191-A9F1BB769AC8}" type="presParOf" srcId="{522D20B8-D06B-4AFD-BE1E-02F2236FF01C}" destId="{B21C5A9C-5466-4E27-86AF-0A03E28BC03B}" srcOrd="2" destOrd="0" presId="urn:microsoft.com/office/officeart/2005/8/layout/default"/>
    <dgm:cxn modelId="{14C49AE5-34C2-495C-BC30-1C4469C018CD}" type="presParOf" srcId="{522D20B8-D06B-4AFD-BE1E-02F2236FF01C}" destId="{A8A8B967-6972-423D-8446-BC4DFF59FE23}" srcOrd="3" destOrd="0" presId="urn:microsoft.com/office/officeart/2005/8/layout/default"/>
    <dgm:cxn modelId="{36E4584D-2509-4929-AB48-4DDAE4390CCE}" type="presParOf" srcId="{522D20B8-D06B-4AFD-BE1E-02F2236FF01C}" destId="{61707779-2932-41A0-9706-F56C2B08A46C}" srcOrd="4" destOrd="0" presId="urn:microsoft.com/office/officeart/2005/8/layout/default"/>
    <dgm:cxn modelId="{7C53CBC0-8938-4B5D-8399-041FB8FE27BE}" type="presParOf" srcId="{522D20B8-D06B-4AFD-BE1E-02F2236FF01C}" destId="{EE9F29DA-5412-4B2B-A9E9-D667F9F94BE1}" srcOrd="5" destOrd="0" presId="urn:microsoft.com/office/officeart/2005/8/layout/default"/>
    <dgm:cxn modelId="{04380959-A57F-41EC-B4D5-92665156B426}" type="presParOf" srcId="{522D20B8-D06B-4AFD-BE1E-02F2236FF01C}" destId="{3F7CBC43-0299-4570-95E7-C252527EC721}" srcOrd="6" destOrd="0" presId="urn:microsoft.com/office/officeart/2005/8/layout/default"/>
    <dgm:cxn modelId="{39F55FBE-67DF-4F6E-BBC5-791E9B3ADC79}" type="presParOf" srcId="{522D20B8-D06B-4AFD-BE1E-02F2236FF01C}" destId="{592AC881-014F-45AE-9F32-A8EBCB31215D}" srcOrd="7" destOrd="0" presId="urn:microsoft.com/office/officeart/2005/8/layout/default"/>
    <dgm:cxn modelId="{3A8C9796-672E-433C-8650-29ED607F2196}" type="presParOf" srcId="{522D20B8-D06B-4AFD-BE1E-02F2236FF01C}" destId="{54C108D4-EB54-486D-895A-A1A50825A193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A81EB8D-5F71-4A54-B623-8D76339852B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A35FEB8-B257-4AA6-8B39-4E3D61D7397E}">
      <dgm:prSet/>
      <dgm:spPr/>
      <dgm:t>
        <a:bodyPr/>
        <a:lstStyle/>
        <a:p>
          <a:r>
            <a:rPr lang="nl-NL" b="0" i="0" baseline="0"/>
            <a:t>ISO/IEC 27001 compliance </a:t>
          </a:r>
          <a:endParaRPr lang="en-US"/>
        </a:p>
      </dgm:t>
    </dgm:pt>
    <dgm:pt modelId="{EE0F2968-6A4A-4D25-8414-D3638272A9C7}" type="parTrans" cxnId="{1E10C6AC-3191-49F5-A053-6B32065DD0AF}">
      <dgm:prSet/>
      <dgm:spPr/>
      <dgm:t>
        <a:bodyPr/>
        <a:lstStyle/>
        <a:p>
          <a:endParaRPr lang="en-US"/>
        </a:p>
      </dgm:t>
    </dgm:pt>
    <dgm:pt modelId="{A664D2CA-4F00-413D-A70C-3D9DB5B3D0EB}" type="sibTrans" cxnId="{1E10C6AC-3191-49F5-A053-6B32065DD0AF}">
      <dgm:prSet/>
      <dgm:spPr/>
      <dgm:t>
        <a:bodyPr/>
        <a:lstStyle/>
        <a:p>
          <a:endParaRPr lang="en-US"/>
        </a:p>
      </dgm:t>
    </dgm:pt>
    <dgm:pt modelId="{7026D448-975A-421D-94FE-364F791C2513}">
      <dgm:prSet/>
      <dgm:spPr/>
      <dgm:t>
        <a:bodyPr/>
        <a:lstStyle/>
        <a:p>
          <a:r>
            <a:rPr lang="nl-NL" b="0" i="0" baseline="0"/>
            <a:t>NEN 7510 beveiliging </a:t>
          </a:r>
          <a:endParaRPr lang="en-US"/>
        </a:p>
      </dgm:t>
    </dgm:pt>
    <dgm:pt modelId="{67E1BBF3-1D91-449E-9EBC-89B68EBDDEEB}" type="parTrans" cxnId="{C95DED25-E6D7-4B32-94CE-2D72CC9ECE44}">
      <dgm:prSet/>
      <dgm:spPr/>
      <dgm:t>
        <a:bodyPr/>
        <a:lstStyle/>
        <a:p>
          <a:endParaRPr lang="en-US"/>
        </a:p>
      </dgm:t>
    </dgm:pt>
    <dgm:pt modelId="{9BBAE467-591B-42C7-8879-8DFB27A9C489}" type="sibTrans" cxnId="{C95DED25-E6D7-4B32-94CE-2D72CC9ECE44}">
      <dgm:prSet/>
      <dgm:spPr/>
      <dgm:t>
        <a:bodyPr/>
        <a:lstStyle/>
        <a:p>
          <a:endParaRPr lang="en-US"/>
        </a:p>
      </dgm:t>
    </dgm:pt>
    <dgm:pt modelId="{38FC35BB-4EC4-474E-B39A-7DF0057E6EAE}">
      <dgm:prSet/>
      <dgm:spPr/>
      <dgm:t>
        <a:bodyPr/>
        <a:lstStyle/>
        <a:p>
          <a:r>
            <a:rPr lang="nl-NL" b="0" i="0" baseline="0"/>
            <a:t>AVG &amp; privacybescherming </a:t>
          </a:r>
          <a:endParaRPr lang="en-US"/>
        </a:p>
      </dgm:t>
    </dgm:pt>
    <dgm:pt modelId="{7F1926BF-6E69-4395-85B9-CBEAB1914D06}" type="parTrans" cxnId="{28DA933C-5713-4B31-B79C-0B842C8461E1}">
      <dgm:prSet/>
      <dgm:spPr/>
      <dgm:t>
        <a:bodyPr/>
        <a:lstStyle/>
        <a:p>
          <a:endParaRPr lang="en-US"/>
        </a:p>
      </dgm:t>
    </dgm:pt>
    <dgm:pt modelId="{93BF3B23-DB20-4388-B09A-3E4BC6DAF83D}" type="sibTrans" cxnId="{28DA933C-5713-4B31-B79C-0B842C8461E1}">
      <dgm:prSet/>
      <dgm:spPr/>
      <dgm:t>
        <a:bodyPr/>
        <a:lstStyle/>
        <a:p>
          <a:endParaRPr lang="en-US"/>
        </a:p>
      </dgm:t>
    </dgm:pt>
    <dgm:pt modelId="{2D9D2F55-1C9D-4A95-801E-8B144F4184DE}">
      <dgm:prSet/>
      <dgm:spPr/>
      <dgm:t>
        <a:bodyPr/>
        <a:lstStyle/>
        <a:p>
          <a:r>
            <a:rPr lang="nl-NL" b="0" i="0" baseline="0"/>
            <a:t>Medische gegevens beveiligen </a:t>
          </a:r>
          <a:endParaRPr lang="en-US"/>
        </a:p>
      </dgm:t>
    </dgm:pt>
    <dgm:pt modelId="{6BDEB650-4EE7-4992-B261-AF5BCDE71B55}" type="parTrans" cxnId="{322F1464-41F4-4EAD-A1D2-F4C7B9382A86}">
      <dgm:prSet/>
      <dgm:spPr/>
      <dgm:t>
        <a:bodyPr/>
        <a:lstStyle/>
        <a:p>
          <a:endParaRPr lang="en-US"/>
        </a:p>
      </dgm:t>
    </dgm:pt>
    <dgm:pt modelId="{34E15E95-D1D3-4F7A-A927-A05FCEE10730}" type="sibTrans" cxnId="{322F1464-41F4-4EAD-A1D2-F4C7B9382A86}">
      <dgm:prSet/>
      <dgm:spPr/>
      <dgm:t>
        <a:bodyPr/>
        <a:lstStyle/>
        <a:p>
          <a:endParaRPr lang="en-US"/>
        </a:p>
      </dgm:t>
    </dgm:pt>
    <dgm:pt modelId="{CB56FEE6-3B02-4547-A301-E74A8F623428}">
      <dgm:prSet/>
      <dgm:spPr/>
      <dgm:t>
        <a:bodyPr/>
        <a:lstStyle/>
        <a:p>
          <a:r>
            <a:rPr lang="nl-NL" b="0" i="0" baseline="0" dirty="0"/>
            <a:t>Vertrouwen van zorginstellingen vergroten </a:t>
          </a:r>
          <a:endParaRPr lang="en-US" dirty="0"/>
        </a:p>
      </dgm:t>
    </dgm:pt>
    <dgm:pt modelId="{B7BF0092-A1F1-45D5-B235-B14A1D2EF50C}" type="parTrans" cxnId="{CFBA6E8F-9F77-486D-9D74-2D2B67E6C174}">
      <dgm:prSet/>
      <dgm:spPr/>
      <dgm:t>
        <a:bodyPr/>
        <a:lstStyle/>
        <a:p>
          <a:endParaRPr lang="en-US"/>
        </a:p>
      </dgm:t>
    </dgm:pt>
    <dgm:pt modelId="{D8ADCBBC-8440-458A-8213-F102F553F2C6}" type="sibTrans" cxnId="{CFBA6E8F-9F77-486D-9D74-2D2B67E6C174}">
      <dgm:prSet/>
      <dgm:spPr/>
      <dgm:t>
        <a:bodyPr/>
        <a:lstStyle/>
        <a:p>
          <a:endParaRPr lang="en-US"/>
        </a:p>
      </dgm:t>
    </dgm:pt>
    <dgm:pt modelId="{A1A3E60C-1E60-4861-AED4-AC4473D559A9}" type="pres">
      <dgm:prSet presAssocID="{3A81EB8D-5F71-4A54-B623-8D76339852B3}" presName="root" presStyleCnt="0">
        <dgm:presLayoutVars>
          <dgm:dir/>
          <dgm:resizeHandles val="exact"/>
        </dgm:presLayoutVars>
      </dgm:prSet>
      <dgm:spPr/>
    </dgm:pt>
    <dgm:pt modelId="{BA2F769B-43F8-4576-B562-5A27D3F3A4B4}" type="pres">
      <dgm:prSet presAssocID="{BA35FEB8-B257-4AA6-8B39-4E3D61D7397E}" presName="compNode" presStyleCnt="0"/>
      <dgm:spPr/>
    </dgm:pt>
    <dgm:pt modelId="{EC1683A3-85D0-43DF-BDC5-377A0ACB5D99}" type="pres">
      <dgm:prSet presAssocID="{BA35FEB8-B257-4AA6-8B39-4E3D61D7397E}" presName="bgRect" presStyleLbl="bgShp" presStyleIdx="0" presStyleCnt="5"/>
      <dgm:spPr/>
    </dgm:pt>
    <dgm:pt modelId="{83511B27-9693-4D8D-8A9F-A1A30B213CFD}" type="pres">
      <dgm:prSet presAssocID="{BA35FEB8-B257-4AA6-8B39-4E3D61D7397E}" presName="iconRect" presStyleLbl="node1" presStyleIdx="0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inkje"/>
        </a:ext>
      </dgm:extLst>
    </dgm:pt>
    <dgm:pt modelId="{E3BCFB5E-AAD3-4A90-B11C-CF3D68B5876D}" type="pres">
      <dgm:prSet presAssocID="{BA35FEB8-B257-4AA6-8B39-4E3D61D7397E}" presName="spaceRect" presStyleCnt="0"/>
      <dgm:spPr/>
    </dgm:pt>
    <dgm:pt modelId="{B0CFB878-21D0-4B04-BDA4-914E056BB62F}" type="pres">
      <dgm:prSet presAssocID="{BA35FEB8-B257-4AA6-8B39-4E3D61D7397E}" presName="parTx" presStyleLbl="revTx" presStyleIdx="0" presStyleCnt="5">
        <dgm:presLayoutVars>
          <dgm:chMax val="0"/>
          <dgm:chPref val="0"/>
        </dgm:presLayoutVars>
      </dgm:prSet>
      <dgm:spPr/>
    </dgm:pt>
    <dgm:pt modelId="{26BBC1EF-1054-4564-84E2-D4B4C38BF3F2}" type="pres">
      <dgm:prSet presAssocID="{A664D2CA-4F00-413D-A70C-3D9DB5B3D0EB}" presName="sibTrans" presStyleCnt="0"/>
      <dgm:spPr/>
    </dgm:pt>
    <dgm:pt modelId="{684DA9A2-2A01-4473-AC5D-8CB25FA59F8B}" type="pres">
      <dgm:prSet presAssocID="{7026D448-975A-421D-94FE-364F791C2513}" presName="compNode" presStyleCnt="0"/>
      <dgm:spPr/>
    </dgm:pt>
    <dgm:pt modelId="{142B99C7-18FF-43FA-8298-06B15C653386}" type="pres">
      <dgm:prSet presAssocID="{7026D448-975A-421D-94FE-364F791C2513}" presName="bgRect" presStyleLbl="bgShp" presStyleIdx="1" presStyleCnt="5"/>
      <dgm:spPr/>
    </dgm:pt>
    <dgm:pt modelId="{6E1A56ED-ECE4-4E35-ACC7-E1EC6B85FEC3}" type="pres">
      <dgm:prSet presAssocID="{7026D448-975A-421D-94FE-364F791C2513}" presName="iconRect" presStyleLbl="node1" presStyleIdx="1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ergrendelen"/>
        </a:ext>
      </dgm:extLst>
    </dgm:pt>
    <dgm:pt modelId="{1E187D3A-0149-490C-BFF2-1B7F2CCAA0AD}" type="pres">
      <dgm:prSet presAssocID="{7026D448-975A-421D-94FE-364F791C2513}" presName="spaceRect" presStyleCnt="0"/>
      <dgm:spPr/>
    </dgm:pt>
    <dgm:pt modelId="{A1B5F92D-B736-4448-846C-A8D01E12120F}" type="pres">
      <dgm:prSet presAssocID="{7026D448-975A-421D-94FE-364F791C2513}" presName="parTx" presStyleLbl="revTx" presStyleIdx="1" presStyleCnt="5">
        <dgm:presLayoutVars>
          <dgm:chMax val="0"/>
          <dgm:chPref val="0"/>
        </dgm:presLayoutVars>
      </dgm:prSet>
      <dgm:spPr/>
    </dgm:pt>
    <dgm:pt modelId="{CB6601AE-B6EA-4A01-9107-DB25381CDCDB}" type="pres">
      <dgm:prSet presAssocID="{9BBAE467-591B-42C7-8879-8DFB27A9C489}" presName="sibTrans" presStyleCnt="0"/>
      <dgm:spPr/>
    </dgm:pt>
    <dgm:pt modelId="{525A35F1-7CCB-481C-86E3-7042A1A2D285}" type="pres">
      <dgm:prSet presAssocID="{38FC35BB-4EC4-474E-B39A-7DF0057E6EAE}" presName="compNode" presStyleCnt="0"/>
      <dgm:spPr/>
    </dgm:pt>
    <dgm:pt modelId="{B5197534-F734-4C0F-AFB0-AB641BCF0492}" type="pres">
      <dgm:prSet presAssocID="{38FC35BB-4EC4-474E-B39A-7DF0057E6EAE}" presName="bgRect" presStyleLbl="bgShp" presStyleIdx="2" presStyleCnt="5"/>
      <dgm:spPr/>
    </dgm:pt>
    <dgm:pt modelId="{6803A9D2-51A1-40A0-8480-51FC442102CB}" type="pres">
      <dgm:prSet presAssocID="{38FC35BB-4EC4-474E-B39A-7DF0057E6EAE}" presName="iconRect" presStyleLbl="node1" presStyleIdx="2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us"/>
        </a:ext>
      </dgm:extLst>
    </dgm:pt>
    <dgm:pt modelId="{9A7A897C-3169-4AA1-A60F-92DD6AC718C3}" type="pres">
      <dgm:prSet presAssocID="{38FC35BB-4EC4-474E-B39A-7DF0057E6EAE}" presName="spaceRect" presStyleCnt="0"/>
      <dgm:spPr/>
    </dgm:pt>
    <dgm:pt modelId="{C529D412-6D26-4BFD-A043-DEAF43AD15D7}" type="pres">
      <dgm:prSet presAssocID="{38FC35BB-4EC4-474E-B39A-7DF0057E6EAE}" presName="parTx" presStyleLbl="revTx" presStyleIdx="2" presStyleCnt="5">
        <dgm:presLayoutVars>
          <dgm:chMax val="0"/>
          <dgm:chPref val="0"/>
        </dgm:presLayoutVars>
      </dgm:prSet>
      <dgm:spPr/>
    </dgm:pt>
    <dgm:pt modelId="{F20A3599-5EE0-4F0D-8139-37D9FBA44B3E}" type="pres">
      <dgm:prSet presAssocID="{93BF3B23-DB20-4388-B09A-3E4BC6DAF83D}" presName="sibTrans" presStyleCnt="0"/>
      <dgm:spPr/>
    </dgm:pt>
    <dgm:pt modelId="{BE6BEB56-654A-45A0-A31B-BBC0CFF17619}" type="pres">
      <dgm:prSet presAssocID="{2D9D2F55-1C9D-4A95-801E-8B144F4184DE}" presName="compNode" presStyleCnt="0"/>
      <dgm:spPr/>
    </dgm:pt>
    <dgm:pt modelId="{BACEF287-DC56-4007-A96F-EFB519352D2C}" type="pres">
      <dgm:prSet presAssocID="{2D9D2F55-1C9D-4A95-801E-8B144F4184DE}" presName="bgRect" presStyleLbl="bgShp" presStyleIdx="3" presStyleCnt="5"/>
      <dgm:spPr/>
    </dgm:pt>
    <dgm:pt modelId="{7682F01E-A104-4E32-8526-8FACA95119AA}" type="pres">
      <dgm:prSet presAssocID="{2D9D2F55-1C9D-4A95-801E-8B144F4184DE}" presName="iconRect" presStyleLbl="node1" presStyleIdx="3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sch"/>
        </a:ext>
      </dgm:extLst>
    </dgm:pt>
    <dgm:pt modelId="{90F921E1-98DD-4B59-B931-B215D7C2A9A0}" type="pres">
      <dgm:prSet presAssocID="{2D9D2F55-1C9D-4A95-801E-8B144F4184DE}" presName="spaceRect" presStyleCnt="0"/>
      <dgm:spPr/>
    </dgm:pt>
    <dgm:pt modelId="{D34ABAB9-2EB4-4D72-AC9C-B18F1A55481B}" type="pres">
      <dgm:prSet presAssocID="{2D9D2F55-1C9D-4A95-801E-8B144F4184DE}" presName="parTx" presStyleLbl="revTx" presStyleIdx="3" presStyleCnt="5">
        <dgm:presLayoutVars>
          <dgm:chMax val="0"/>
          <dgm:chPref val="0"/>
        </dgm:presLayoutVars>
      </dgm:prSet>
      <dgm:spPr/>
    </dgm:pt>
    <dgm:pt modelId="{ED3BC0E0-732F-4FF2-A0DA-26CBE9D36240}" type="pres">
      <dgm:prSet presAssocID="{34E15E95-D1D3-4F7A-A927-A05FCEE10730}" presName="sibTrans" presStyleCnt="0"/>
      <dgm:spPr/>
    </dgm:pt>
    <dgm:pt modelId="{F0E34410-4FB9-46B3-9D71-7125A82EF0E9}" type="pres">
      <dgm:prSet presAssocID="{CB56FEE6-3B02-4547-A301-E74A8F623428}" presName="compNode" presStyleCnt="0"/>
      <dgm:spPr/>
    </dgm:pt>
    <dgm:pt modelId="{8B97323F-2C96-4106-8629-028FFE68E402}" type="pres">
      <dgm:prSet presAssocID="{CB56FEE6-3B02-4547-A301-E74A8F623428}" presName="bgRect" presStyleLbl="bgShp" presStyleIdx="4" presStyleCnt="5"/>
      <dgm:spPr/>
    </dgm:pt>
    <dgm:pt modelId="{F4CC63E1-1A7D-4DAE-B624-3F874FDF5E28}" type="pres">
      <dgm:prSet presAssocID="{CB56FEE6-3B02-4547-A301-E74A8F623428}" presName="iconRect" presStyleLbl="node1" presStyleIdx="4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druk"/>
        </a:ext>
      </dgm:extLst>
    </dgm:pt>
    <dgm:pt modelId="{4F5723B9-1154-4B07-918A-ED219C94800B}" type="pres">
      <dgm:prSet presAssocID="{CB56FEE6-3B02-4547-A301-E74A8F623428}" presName="spaceRect" presStyleCnt="0"/>
      <dgm:spPr/>
    </dgm:pt>
    <dgm:pt modelId="{12B39AED-39D8-4095-8C03-5E6D0EF1209E}" type="pres">
      <dgm:prSet presAssocID="{CB56FEE6-3B02-4547-A301-E74A8F623428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C95DED25-E6D7-4B32-94CE-2D72CC9ECE44}" srcId="{3A81EB8D-5F71-4A54-B623-8D76339852B3}" destId="{7026D448-975A-421D-94FE-364F791C2513}" srcOrd="1" destOrd="0" parTransId="{67E1BBF3-1D91-449E-9EBC-89B68EBDDEEB}" sibTransId="{9BBAE467-591B-42C7-8879-8DFB27A9C489}"/>
    <dgm:cxn modelId="{83AB7D28-4EB7-4AF7-8385-5BCD4BB45D5E}" type="presOf" srcId="{2D9D2F55-1C9D-4A95-801E-8B144F4184DE}" destId="{D34ABAB9-2EB4-4D72-AC9C-B18F1A55481B}" srcOrd="0" destOrd="0" presId="urn:microsoft.com/office/officeart/2018/2/layout/IconVerticalSolidList"/>
    <dgm:cxn modelId="{31886F2F-D76F-458B-8164-490AFD8B2ED9}" type="presOf" srcId="{3A81EB8D-5F71-4A54-B623-8D76339852B3}" destId="{A1A3E60C-1E60-4861-AED4-AC4473D559A9}" srcOrd="0" destOrd="0" presId="urn:microsoft.com/office/officeart/2018/2/layout/IconVerticalSolidList"/>
    <dgm:cxn modelId="{28DA933C-5713-4B31-B79C-0B842C8461E1}" srcId="{3A81EB8D-5F71-4A54-B623-8D76339852B3}" destId="{38FC35BB-4EC4-474E-B39A-7DF0057E6EAE}" srcOrd="2" destOrd="0" parTransId="{7F1926BF-6E69-4395-85B9-CBEAB1914D06}" sibTransId="{93BF3B23-DB20-4388-B09A-3E4BC6DAF83D}"/>
    <dgm:cxn modelId="{322F1464-41F4-4EAD-A1D2-F4C7B9382A86}" srcId="{3A81EB8D-5F71-4A54-B623-8D76339852B3}" destId="{2D9D2F55-1C9D-4A95-801E-8B144F4184DE}" srcOrd="3" destOrd="0" parTransId="{6BDEB650-4EE7-4992-B261-AF5BCDE71B55}" sibTransId="{34E15E95-D1D3-4F7A-A927-A05FCEE10730}"/>
    <dgm:cxn modelId="{F8328A49-D514-434F-A840-DA72D7315D8D}" type="presOf" srcId="{7026D448-975A-421D-94FE-364F791C2513}" destId="{A1B5F92D-B736-4448-846C-A8D01E12120F}" srcOrd="0" destOrd="0" presId="urn:microsoft.com/office/officeart/2018/2/layout/IconVerticalSolidList"/>
    <dgm:cxn modelId="{8AC5F06F-0CC9-475D-8C0B-A48057E18377}" type="presOf" srcId="{CB56FEE6-3B02-4547-A301-E74A8F623428}" destId="{12B39AED-39D8-4095-8C03-5E6D0EF1209E}" srcOrd="0" destOrd="0" presId="urn:microsoft.com/office/officeart/2018/2/layout/IconVerticalSolidList"/>
    <dgm:cxn modelId="{CFBA6E8F-9F77-486D-9D74-2D2B67E6C174}" srcId="{3A81EB8D-5F71-4A54-B623-8D76339852B3}" destId="{CB56FEE6-3B02-4547-A301-E74A8F623428}" srcOrd="4" destOrd="0" parTransId="{B7BF0092-A1F1-45D5-B235-B14A1D2EF50C}" sibTransId="{D8ADCBBC-8440-458A-8213-F102F553F2C6}"/>
    <dgm:cxn modelId="{1E10C6AC-3191-49F5-A053-6B32065DD0AF}" srcId="{3A81EB8D-5F71-4A54-B623-8D76339852B3}" destId="{BA35FEB8-B257-4AA6-8B39-4E3D61D7397E}" srcOrd="0" destOrd="0" parTransId="{EE0F2968-6A4A-4D25-8414-D3638272A9C7}" sibTransId="{A664D2CA-4F00-413D-A70C-3D9DB5B3D0EB}"/>
    <dgm:cxn modelId="{6C33D4E0-D090-4860-8FAC-4F7BC269A4A2}" type="presOf" srcId="{BA35FEB8-B257-4AA6-8B39-4E3D61D7397E}" destId="{B0CFB878-21D0-4B04-BDA4-914E056BB62F}" srcOrd="0" destOrd="0" presId="urn:microsoft.com/office/officeart/2018/2/layout/IconVerticalSolidList"/>
    <dgm:cxn modelId="{B453DEFB-22C5-47BB-9086-0669BACA7A7C}" type="presOf" srcId="{38FC35BB-4EC4-474E-B39A-7DF0057E6EAE}" destId="{C529D412-6D26-4BFD-A043-DEAF43AD15D7}" srcOrd="0" destOrd="0" presId="urn:microsoft.com/office/officeart/2018/2/layout/IconVerticalSolidList"/>
    <dgm:cxn modelId="{1CEB53C4-13B4-4D95-BE15-AF26390CA5AE}" type="presParOf" srcId="{A1A3E60C-1E60-4861-AED4-AC4473D559A9}" destId="{BA2F769B-43F8-4576-B562-5A27D3F3A4B4}" srcOrd="0" destOrd="0" presId="urn:microsoft.com/office/officeart/2018/2/layout/IconVerticalSolidList"/>
    <dgm:cxn modelId="{E33ABA6E-B97A-426A-9238-C2118E1BBC18}" type="presParOf" srcId="{BA2F769B-43F8-4576-B562-5A27D3F3A4B4}" destId="{EC1683A3-85D0-43DF-BDC5-377A0ACB5D99}" srcOrd="0" destOrd="0" presId="urn:microsoft.com/office/officeart/2018/2/layout/IconVerticalSolidList"/>
    <dgm:cxn modelId="{2ADC3E70-BDFE-423B-B1F4-5EDE6761634F}" type="presParOf" srcId="{BA2F769B-43F8-4576-B562-5A27D3F3A4B4}" destId="{83511B27-9693-4D8D-8A9F-A1A30B213CFD}" srcOrd="1" destOrd="0" presId="urn:microsoft.com/office/officeart/2018/2/layout/IconVerticalSolidList"/>
    <dgm:cxn modelId="{5A8FCB3B-033D-4F61-8F5E-CFA65CEFA930}" type="presParOf" srcId="{BA2F769B-43F8-4576-B562-5A27D3F3A4B4}" destId="{E3BCFB5E-AAD3-4A90-B11C-CF3D68B5876D}" srcOrd="2" destOrd="0" presId="urn:microsoft.com/office/officeart/2018/2/layout/IconVerticalSolidList"/>
    <dgm:cxn modelId="{6F4175AF-9763-4C55-854F-90EB5BA60A8C}" type="presParOf" srcId="{BA2F769B-43F8-4576-B562-5A27D3F3A4B4}" destId="{B0CFB878-21D0-4B04-BDA4-914E056BB62F}" srcOrd="3" destOrd="0" presId="urn:microsoft.com/office/officeart/2018/2/layout/IconVerticalSolidList"/>
    <dgm:cxn modelId="{34230D69-D829-468D-A66F-1D514D5F8E51}" type="presParOf" srcId="{A1A3E60C-1E60-4861-AED4-AC4473D559A9}" destId="{26BBC1EF-1054-4564-84E2-D4B4C38BF3F2}" srcOrd="1" destOrd="0" presId="urn:microsoft.com/office/officeart/2018/2/layout/IconVerticalSolidList"/>
    <dgm:cxn modelId="{175C20DD-0BD2-416C-AB7A-239F2230404B}" type="presParOf" srcId="{A1A3E60C-1E60-4861-AED4-AC4473D559A9}" destId="{684DA9A2-2A01-4473-AC5D-8CB25FA59F8B}" srcOrd="2" destOrd="0" presId="urn:microsoft.com/office/officeart/2018/2/layout/IconVerticalSolidList"/>
    <dgm:cxn modelId="{BF19C3FE-2583-4842-A73F-11A80F58EF55}" type="presParOf" srcId="{684DA9A2-2A01-4473-AC5D-8CB25FA59F8B}" destId="{142B99C7-18FF-43FA-8298-06B15C653386}" srcOrd="0" destOrd="0" presId="urn:microsoft.com/office/officeart/2018/2/layout/IconVerticalSolidList"/>
    <dgm:cxn modelId="{4D3AA461-FC59-43DA-8DDD-1C3DCDBA80D0}" type="presParOf" srcId="{684DA9A2-2A01-4473-AC5D-8CB25FA59F8B}" destId="{6E1A56ED-ECE4-4E35-ACC7-E1EC6B85FEC3}" srcOrd="1" destOrd="0" presId="urn:microsoft.com/office/officeart/2018/2/layout/IconVerticalSolidList"/>
    <dgm:cxn modelId="{739C101B-B7C2-40D3-9F85-A741EE9F246D}" type="presParOf" srcId="{684DA9A2-2A01-4473-AC5D-8CB25FA59F8B}" destId="{1E187D3A-0149-490C-BFF2-1B7F2CCAA0AD}" srcOrd="2" destOrd="0" presId="urn:microsoft.com/office/officeart/2018/2/layout/IconVerticalSolidList"/>
    <dgm:cxn modelId="{F4A73CF1-DD37-4C62-A02E-3DC2DDB80559}" type="presParOf" srcId="{684DA9A2-2A01-4473-AC5D-8CB25FA59F8B}" destId="{A1B5F92D-B736-4448-846C-A8D01E12120F}" srcOrd="3" destOrd="0" presId="urn:microsoft.com/office/officeart/2018/2/layout/IconVerticalSolidList"/>
    <dgm:cxn modelId="{9E6582A2-E040-4F25-A3C8-D0DDC1899636}" type="presParOf" srcId="{A1A3E60C-1E60-4861-AED4-AC4473D559A9}" destId="{CB6601AE-B6EA-4A01-9107-DB25381CDCDB}" srcOrd="3" destOrd="0" presId="urn:microsoft.com/office/officeart/2018/2/layout/IconVerticalSolidList"/>
    <dgm:cxn modelId="{DB7E339F-1DE6-4D11-8E85-5BA03DAF84EA}" type="presParOf" srcId="{A1A3E60C-1E60-4861-AED4-AC4473D559A9}" destId="{525A35F1-7CCB-481C-86E3-7042A1A2D285}" srcOrd="4" destOrd="0" presId="urn:microsoft.com/office/officeart/2018/2/layout/IconVerticalSolidList"/>
    <dgm:cxn modelId="{7F7EAC1D-22D1-4BC4-AEA4-613A664A6945}" type="presParOf" srcId="{525A35F1-7CCB-481C-86E3-7042A1A2D285}" destId="{B5197534-F734-4C0F-AFB0-AB641BCF0492}" srcOrd="0" destOrd="0" presId="urn:microsoft.com/office/officeart/2018/2/layout/IconVerticalSolidList"/>
    <dgm:cxn modelId="{7B157E5B-B233-41C1-A6ED-4E4EC1A256A0}" type="presParOf" srcId="{525A35F1-7CCB-481C-86E3-7042A1A2D285}" destId="{6803A9D2-51A1-40A0-8480-51FC442102CB}" srcOrd="1" destOrd="0" presId="urn:microsoft.com/office/officeart/2018/2/layout/IconVerticalSolidList"/>
    <dgm:cxn modelId="{D815946B-F9B2-4983-81D7-B872C35B687C}" type="presParOf" srcId="{525A35F1-7CCB-481C-86E3-7042A1A2D285}" destId="{9A7A897C-3169-4AA1-A60F-92DD6AC718C3}" srcOrd="2" destOrd="0" presId="urn:microsoft.com/office/officeart/2018/2/layout/IconVerticalSolidList"/>
    <dgm:cxn modelId="{E2941C81-0CA3-4F3D-8D63-A9138871331F}" type="presParOf" srcId="{525A35F1-7CCB-481C-86E3-7042A1A2D285}" destId="{C529D412-6D26-4BFD-A043-DEAF43AD15D7}" srcOrd="3" destOrd="0" presId="urn:microsoft.com/office/officeart/2018/2/layout/IconVerticalSolidList"/>
    <dgm:cxn modelId="{2F939536-A7CA-4F95-B895-2B2923A9D70D}" type="presParOf" srcId="{A1A3E60C-1E60-4861-AED4-AC4473D559A9}" destId="{F20A3599-5EE0-4F0D-8139-37D9FBA44B3E}" srcOrd="5" destOrd="0" presId="urn:microsoft.com/office/officeart/2018/2/layout/IconVerticalSolidList"/>
    <dgm:cxn modelId="{533F4CA2-B108-49A7-AA5A-A4DC16C0AF0B}" type="presParOf" srcId="{A1A3E60C-1E60-4861-AED4-AC4473D559A9}" destId="{BE6BEB56-654A-45A0-A31B-BBC0CFF17619}" srcOrd="6" destOrd="0" presId="urn:microsoft.com/office/officeart/2018/2/layout/IconVerticalSolidList"/>
    <dgm:cxn modelId="{3363A3AB-BE1A-4CF8-8337-FC882F57E458}" type="presParOf" srcId="{BE6BEB56-654A-45A0-A31B-BBC0CFF17619}" destId="{BACEF287-DC56-4007-A96F-EFB519352D2C}" srcOrd="0" destOrd="0" presId="urn:microsoft.com/office/officeart/2018/2/layout/IconVerticalSolidList"/>
    <dgm:cxn modelId="{64FAAB51-845F-4A94-94F0-CACE0DF97040}" type="presParOf" srcId="{BE6BEB56-654A-45A0-A31B-BBC0CFF17619}" destId="{7682F01E-A104-4E32-8526-8FACA95119AA}" srcOrd="1" destOrd="0" presId="urn:microsoft.com/office/officeart/2018/2/layout/IconVerticalSolidList"/>
    <dgm:cxn modelId="{0D40E4E5-3235-4E71-8966-917C59C7C1F1}" type="presParOf" srcId="{BE6BEB56-654A-45A0-A31B-BBC0CFF17619}" destId="{90F921E1-98DD-4B59-B931-B215D7C2A9A0}" srcOrd="2" destOrd="0" presId="urn:microsoft.com/office/officeart/2018/2/layout/IconVerticalSolidList"/>
    <dgm:cxn modelId="{0F890D2A-2128-48FD-9EA6-DDB1A21DAA7D}" type="presParOf" srcId="{BE6BEB56-654A-45A0-A31B-BBC0CFF17619}" destId="{D34ABAB9-2EB4-4D72-AC9C-B18F1A55481B}" srcOrd="3" destOrd="0" presId="urn:microsoft.com/office/officeart/2018/2/layout/IconVerticalSolidList"/>
    <dgm:cxn modelId="{CF74C793-CB51-4707-AB6D-CC07B05EC194}" type="presParOf" srcId="{A1A3E60C-1E60-4861-AED4-AC4473D559A9}" destId="{ED3BC0E0-732F-4FF2-A0DA-26CBE9D36240}" srcOrd="7" destOrd="0" presId="urn:microsoft.com/office/officeart/2018/2/layout/IconVerticalSolidList"/>
    <dgm:cxn modelId="{2DD16C9D-9044-4530-A857-15DC31B07C6C}" type="presParOf" srcId="{A1A3E60C-1E60-4861-AED4-AC4473D559A9}" destId="{F0E34410-4FB9-46B3-9D71-7125A82EF0E9}" srcOrd="8" destOrd="0" presId="urn:microsoft.com/office/officeart/2018/2/layout/IconVerticalSolidList"/>
    <dgm:cxn modelId="{8A5C49D0-0F2F-4978-B37B-034701AFF9C8}" type="presParOf" srcId="{F0E34410-4FB9-46B3-9D71-7125A82EF0E9}" destId="{8B97323F-2C96-4106-8629-028FFE68E402}" srcOrd="0" destOrd="0" presId="urn:microsoft.com/office/officeart/2018/2/layout/IconVerticalSolidList"/>
    <dgm:cxn modelId="{274DFEEF-48A2-49A3-ACFE-9C5658FC9407}" type="presParOf" srcId="{F0E34410-4FB9-46B3-9D71-7125A82EF0E9}" destId="{F4CC63E1-1A7D-4DAE-B624-3F874FDF5E28}" srcOrd="1" destOrd="0" presId="urn:microsoft.com/office/officeart/2018/2/layout/IconVerticalSolidList"/>
    <dgm:cxn modelId="{5F379AEC-C38F-4D91-B76F-BAF1CE6F8B6B}" type="presParOf" srcId="{F0E34410-4FB9-46B3-9D71-7125A82EF0E9}" destId="{4F5723B9-1154-4B07-918A-ED219C94800B}" srcOrd="2" destOrd="0" presId="urn:microsoft.com/office/officeart/2018/2/layout/IconVerticalSolidList"/>
    <dgm:cxn modelId="{69149530-D71D-497E-81DF-A102D054F672}" type="presParOf" srcId="{F0E34410-4FB9-46B3-9D71-7125A82EF0E9}" destId="{12B39AED-39D8-4095-8C03-5E6D0EF1209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64C1C83-A589-41BD-A45E-C8A0DC5A8BA0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8102C6D-21C1-44AE-9B26-BC06605D7C77}">
      <dgm:prSet/>
      <dgm:spPr/>
      <dgm:t>
        <a:bodyPr/>
        <a:lstStyle/>
        <a:p>
          <a:r>
            <a:rPr lang="nl-NL" b="0" i="0" baseline="0"/>
            <a:t>ISO/IEC 27001 </a:t>
          </a:r>
          <a:endParaRPr lang="en-US"/>
        </a:p>
      </dgm:t>
    </dgm:pt>
    <dgm:pt modelId="{B15678A1-A3E4-4918-883D-11FB7DEE65D4}" type="parTrans" cxnId="{212163C7-F260-443B-8905-3C17F0371B6E}">
      <dgm:prSet/>
      <dgm:spPr/>
      <dgm:t>
        <a:bodyPr/>
        <a:lstStyle/>
        <a:p>
          <a:endParaRPr lang="en-US"/>
        </a:p>
      </dgm:t>
    </dgm:pt>
    <dgm:pt modelId="{3CA04D16-9D1A-4A1D-9EC0-81305CAAD2C6}" type="sibTrans" cxnId="{212163C7-F260-443B-8905-3C17F0371B6E}">
      <dgm:prSet/>
      <dgm:spPr/>
      <dgm:t>
        <a:bodyPr/>
        <a:lstStyle/>
        <a:p>
          <a:endParaRPr lang="en-US"/>
        </a:p>
      </dgm:t>
    </dgm:pt>
    <dgm:pt modelId="{8D761ACB-0330-499A-83DE-193A17F35990}">
      <dgm:prSet/>
      <dgm:spPr/>
      <dgm:t>
        <a:bodyPr/>
        <a:lstStyle/>
        <a:p>
          <a:r>
            <a:rPr lang="nl-NL" b="0" i="0" baseline="0"/>
            <a:t>NEN 7510 </a:t>
          </a:r>
          <a:endParaRPr lang="en-US"/>
        </a:p>
      </dgm:t>
    </dgm:pt>
    <dgm:pt modelId="{8B2ABFB2-666B-4D8F-A0C3-F10085CB2503}" type="parTrans" cxnId="{8FE16BAA-3366-49E9-A803-F02FB2B4EBA7}">
      <dgm:prSet/>
      <dgm:spPr/>
      <dgm:t>
        <a:bodyPr/>
        <a:lstStyle/>
        <a:p>
          <a:endParaRPr lang="en-US"/>
        </a:p>
      </dgm:t>
    </dgm:pt>
    <dgm:pt modelId="{C5970B45-9D44-4727-B7D0-F4FDE19B7E13}" type="sibTrans" cxnId="{8FE16BAA-3366-49E9-A803-F02FB2B4EBA7}">
      <dgm:prSet/>
      <dgm:spPr/>
      <dgm:t>
        <a:bodyPr/>
        <a:lstStyle/>
        <a:p>
          <a:endParaRPr lang="en-US"/>
        </a:p>
      </dgm:t>
    </dgm:pt>
    <dgm:pt modelId="{F5A44673-5F88-494F-9096-72EAFA804E1A}">
      <dgm:prSet/>
      <dgm:spPr/>
      <dgm:t>
        <a:bodyPr/>
        <a:lstStyle/>
        <a:p>
          <a:r>
            <a:rPr lang="nl-NL" b="0" i="0" baseline="0"/>
            <a:t>AVG / privacybescherming </a:t>
          </a:r>
          <a:endParaRPr lang="en-US"/>
        </a:p>
      </dgm:t>
    </dgm:pt>
    <dgm:pt modelId="{B45F044A-20F3-4DA7-9B33-C5C8085232C7}" type="parTrans" cxnId="{B9EB682B-A5FF-48C5-B832-60D6130F3DC8}">
      <dgm:prSet/>
      <dgm:spPr/>
      <dgm:t>
        <a:bodyPr/>
        <a:lstStyle/>
        <a:p>
          <a:endParaRPr lang="en-US"/>
        </a:p>
      </dgm:t>
    </dgm:pt>
    <dgm:pt modelId="{8639D9AE-11F0-4F95-B69A-97E3B2C0A06F}" type="sibTrans" cxnId="{B9EB682B-A5FF-48C5-B832-60D6130F3DC8}">
      <dgm:prSet/>
      <dgm:spPr/>
      <dgm:t>
        <a:bodyPr/>
        <a:lstStyle/>
        <a:p>
          <a:endParaRPr lang="en-US"/>
        </a:p>
      </dgm:t>
    </dgm:pt>
    <dgm:pt modelId="{712C4E44-976B-4790-97A1-5570FA3FB3EF}">
      <dgm:prSet/>
      <dgm:spPr/>
      <dgm:t>
        <a:bodyPr/>
        <a:lstStyle/>
        <a:p>
          <a:r>
            <a:rPr lang="nl-NL" b="0" i="0" baseline="0"/>
            <a:t>Informatiebeveiliging verbeteren </a:t>
          </a:r>
          <a:endParaRPr lang="en-US"/>
        </a:p>
      </dgm:t>
    </dgm:pt>
    <dgm:pt modelId="{F30483C7-DA95-4846-9549-D31FD45D54BA}" type="parTrans" cxnId="{53DBD187-12BE-4D8F-AB99-610D04E4931E}">
      <dgm:prSet/>
      <dgm:spPr/>
      <dgm:t>
        <a:bodyPr/>
        <a:lstStyle/>
        <a:p>
          <a:endParaRPr lang="en-US"/>
        </a:p>
      </dgm:t>
    </dgm:pt>
    <dgm:pt modelId="{0C816221-A415-4EDD-BF27-F34DEC8D04FD}" type="sibTrans" cxnId="{53DBD187-12BE-4D8F-AB99-610D04E4931E}">
      <dgm:prSet/>
      <dgm:spPr/>
      <dgm:t>
        <a:bodyPr/>
        <a:lstStyle/>
        <a:p>
          <a:endParaRPr lang="en-US"/>
        </a:p>
      </dgm:t>
    </dgm:pt>
    <dgm:pt modelId="{0E41DF37-B979-46B6-AFBE-45224AF302E1}">
      <dgm:prSet/>
      <dgm:spPr/>
      <dgm:t>
        <a:bodyPr/>
        <a:lstStyle/>
        <a:p>
          <a:r>
            <a:rPr lang="nl-NL" b="0" i="0" baseline="0"/>
            <a:t>Betrouwbaarheid voor zorginstellingen vergroten </a:t>
          </a:r>
          <a:endParaRPr lang="en-US"/>
        </a:p>
      </dgm:t>
    </dgm:pt>
    <dgm:pt modelId="{2696C457-D677-444B-92F6-F0D1BD22EB15}" type="parTrans" cxnId="{A49506F9-5F78-4CB6-8435-493EAC179E87}">
      <dgm:prSet/>
      <dgm:spPr/>
      <dgm:t>
        <a:bodyPr/>
        <a:lstStyle/>
        <a:p>
          <a:endParaRPr lang="en-US"/>
        </a:p>
      </dgm:t>
    </dgm:pt>
    <dgm:pt modelId="{30302798-61EC-4E45-BAA0-B372CDE34254}" type="sibTrans" cxnId="{A49506F9-5F78-4CB6-8435-493EAC179E87}">
      <dgm:prSet/>
      <dgm:spPr/>
      <dgm:t>
        <a:bodyPr/>
        <a:lstStyle/>
        <a:p>
          <a:endParaRPr lang="en-US"/>
        </a:p>
      </dgm:t>
    </dgm:pt>
    <dgm:pt modelId="{42E71239-6974-4859-923A-DC77C0944027}" type="pres">
      <dgm:prSet presAssocID="{864C1C83-A589-41BD-A45E-C8A0DC5A8BA0}" presName="linear" presStyleCnt="0">
        <dgm:presLayoutVars>
          <dgm:dir/>
          <dgm:animLvl val="lvl"/>
          <dgm:resizeHandles val="exact"/>
        </dgm:presLayoutVars>
      </dgm:prSet>
      <dgm:spPr/>
    </dgm:pt>
    <dgm:pt modelId="{440B0FE7-DF86-448C-A4C9-595B50B01A0C}" type="pres">
      <dgm:prSet presAssocID="{58102C6D-21C1-44AE-9B26-BC06605D7C77}" presName="parentLin" presStyleCnt="0"/>
      <dgm:spPr/>
    </dgm:pt>
    <dgm:pt modelId="{26E4F9DE-922F-4A80-89B6-FD07F104B93F}" type="pres">
      <dgm:prSet presAssocID="{58102C6D-21C1-44AE-9B26-BC06605D7C77}" presName="parentLeftMargin" presStyleLbl="node1" presStyleIdx="0" presStyleCnt="5"/>
      <dgm:spPr/>
    </dgm:pt>
    <dgm:pt modelId="{D40A453D-6BE5-4F83-9D24-404B076CC136}" type="pres">
      <dgm:prSet presAssocID="{58102C6D-21C1-44AE-9B26-BC06605D7C77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BF83D52-8CF9-498B-9EDA-F604B4DD8DD6}" type="pres">
      <dgm:prSet presAssocID="{58102C6D-21C1-44AE-9B26-BC06605D7C77}" presName="negativeSpace" presStyleCnt="0"/>
      <dgm:spPr/>
    </dgm:pt>
    <dgm:pt modelId="{FD8D04C3-BA67-4365-83CF-C9C4C55F77A7}" type="pres">
      <dgm:prSet presAssocID="{58102C6D-21C1-44AE-9B26-BC06605D7C77}" presName="childText" presStyleLbl="conFgAcc1" presStyleIdx="0" presStyleCnt="5">
        <dgm:presLayoutVars>
          <dgm:bulletEnabled val="1"/>
        </dgm:presLayoutVars>
      </dgm:prSet>
      <dgm:spPr/>
    </dgm:pt>
    <dgm:pt modelId="{08701FA2-D656-4A3A-BB46-D7BBEE11F5F3}" type="pres">
      <dgm:prSet presAssocID="{3CA04D16-9D1A-4A1D-9EC0-81305CAAD2C6}" presName="spaceBetweenRectangles" presStyleCnt="0"/>
      <dgm:spPr/>
    </dgm:pt>
    <dgm:pt modelId="{7E8C09DC-38E9-4463-9CC0-D6D4661ED26D}" type="pres">
      <dgm:prSet presAssocID="{8D761ACB-0330-499A-83DE-193A17F35990}" presName="parentLin" presStyleCnt="0"/>
      <dgm:spPr/>
    </dgm:pt>
    <dgm:pt modelId="{E73467BF-ADE6-4BD5-93EC-4941476D17C6}" type="pres">
      <dgm:prSet presAssocID="{8D761ACB-0330-499A-83DE-193A17F35990}" presName="parentLeftMargin" presStyleLbl="node1" presStyleIdx="0" presStyleCnt="5"/>
      <dgm:spPr/>
    </dgm:pt>
    <dgm:pt modelId="{8F25310A-BB8A-4C37-9649-6B23D06E303A}" type="pres">
      <dgm:prSet presAssocID="{8D761ACB-0330-499A-83DE-193A17F3599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C7A964E3-BD3D-4E36-81EF-9B3D1F3EC877}" type="pres">
      <dgm:prSet presAssocID="{8D761ACB-0330-499A-83DE-193A17F35990}" presName="negativeSpace" presStyleCnt="0"/>
      <dgm:spPr/>
    </dgm:pt>
    <dgm:pt modelId="{47B09180-774E-41F4-AF1F-7302136CC4FB}" type="pres">
      <dgm:prSet presAssocID="{8D761ACB-0330-499A-83DE-193A17F35990}" presName="childText" presStyleLbl="conFgAcc1" presStyleIdx="1" presStyleCnt="5">
        <dgm:presLayoutVars>
          <dgm:bulletEnabled val="1"/>
        </dgm:presLayoutVars>
      </dgm:prSet>
      <dgm:spPr/>
    </dgm:pt>
    <dgm:pt modelId="{359D8B34-F4FB-42AF-8413-FF647CCAA9AE}" type="pres">
      <dgm:prSet presAssocID="{C5970B45-9D44-4727-B7D0-F4FDE19B7E13}" presName="spaceBetweenRectangles" presStyleCnt="0"/>
      <dgm:spPr/>
    </dgm:pt>
    <dgm:pt modelId="{2D0862CB-129D-4669-BC31-A4F739E0C0BD}" type="pres">
      <dgm:prSet presAssocID="{F5A44673-5F88-494F-9096-72EAFA804E1A}" presName="parentLin" presStyleCnt="0"/>
      <dgm:spPr/>
    </dgm:pt>
    <dgm:pt modelId="{3F791A97-17D9-47F9-AF31-6ABD4AB24745}" type="pres">
      <dgm:prSet presAssocID="{F5A44673-5F88-494F-9096-72EAFA804E1A}" presName="parentLeftMargin" presStyleLbl="node1" presStyleIdx="1" presStyleCnt="5"/>
      <dgm:spPr/>
    </dgm:pt>
    <dgm:pt modelId="{5784B8D1-60C7-4AC1-9B81-1C56F7254B73}" type="pres">
      <dgm:prSet presAssocID="{F5A44673-5F88-494F-9096-72EAFA804E1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3898935-CABA-41BE-B4C1-F334DAB4678D}" type="pres">
      <dgm:prSet presAssocID="{F5A44673-5F88-494F-9096-72EAFA804E1A}" presName="negativeSpace" presStyleCnt="0"/>
      <dgm:spPr/>
    </dgm:pt>
    <dgm:pt modelId="{96C3872E-AAB2-42BC-A959-AB95EADC5ED7}" type="pres">
      <dgm:prSet presAssocID="{F5A44673-5F88-494F-9096-72EAFA804E1A}" presName="childText" presStyleLbl="conFgAcc1" presStyleIdx="2" presStyleCnt="5">
        <dgm:presLayoutVars>
          <dgm:bulletEnabled val="1"/>
        </dgm:presLayoutVars>
      </dgm:prSet>
      <dgm:spPr/>
    </dgm:pt>
    <dgm:pt modelId="{2C796744-F31D-41AC-B847-78582F302643}" type="pres">
      <dgm:prSet presAssocID="{8639D9AE-11F0-4F95-B69A-97E3B2C0A06F}" presName="spaceBetweenRectangles" presStyleCnt="0"/>
      <dgm:spPr/>
    </dgm:pt>
    <dgm:pt modelId="{16988DD4-2334-4067-A8C4-7677C6ACB32D}" type="pres">
      <dgm:prSet presAssocID="{712C4E44-976B-4790-97A1-5570FA3FB3EF}" presName="parentLin" presStyleCnt="0"/>
      <dgm:spPr/>
    </dgm:pt>
    <dgm:pt modelId="{3B409E54-096E-47F7-8444-B8D481696476}" type="pres">
      <dgm:prSet presAssocID="{712C4E44-976B-4790-97A1-5570FA3FB3EF}" presName="parentLeftMargin" presStyleLbl="node1" presStyleIdx="2" presStyleCnt="5"/>
      <dgm:spPr/>
    </dgm:pt>
    <dgm:pt modelId="{D22CD05D-79C6-441E-85D3-4FF2B2729982}" type="pres">
      <dgm:prSet presAssocID="{712C4E44-976B-4790-97A1-5570FA3FB3E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BEB630E-0ADE-4E41-9B1A-539D5107765C}" type="pres">
      <dgm:prSet presAssocID="{712C4E44-976B-4790-97A1-5570FA3FB3EF}" presName="negativeSpace" presStyleCnt="0"/>
      <dgm:spPr/>
    </dgm:pt>
    <dgm:pt modelId="{4A0A81E6-2705-439C-8596-506C9CFA78C4}" type="pres">
      <dgm:prSet presAssocID="{712C4E44-976B-4790-97A1-5570FA3FB3EF}" presName="childText" presStyleLbl="conFgAcc1" presStyleIdx="3" presStyleCnt="5">
        <dgm:presLayoutVars>
          <dgm:bulletEnabled val="1"/>
        </dgm:presLayoutVars>
      </dgm:prSet>
      <dgm:spPr/>
    </dgm:pt>
    <dgm:pt modelId="{C11FF774-85B7-48CE-A011-EA4FBDCA56F2}" type="pres">
      <dgm:prSet presAssocID="{0C816221-A415-4EDD-BF27-F34DEC8D04FD}" presName="spaceBetweenRectangles" presStyleCnt="0"/>
      <dgm:spPr/>
    </dgm:pt>
    <dgm:pt modelId="{7C0DF0A3-45AE-40ED-BBCD-922FC0EA5D28}" type="pres">
      <dgm:prSet presAssocID="{0E41DF37-B979-46B6-AFBE-45224AF302E1}" presName="parentLin" presStyleCnt="0"/>
      <dgm:spPr/>
    </dgm:pt>
    <dgm:pt modelId="{2A6D064A-CC14-4CFC-97A0-472B67288562}" type="pres">
      <dgm:prSet presAssocID="{0E41DF37-B979-46B6-AFBE-45224AF302E1}" presName="parentLeftMargin" presStyleLbl="node1" presStyleIdx="3" presStyleCnt="5"/>
      <dgm:spPr/>
    </dgm:pt>
    <dgm:pt modelId="{78C7DF75-6AEE-4C4C-9D4D-3CF56A5EBA8D}" type="pres">
      <dgm:prSet presAssocID="{0E41DF37-B979-46B6-AFBE-45224AF302E1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6257AECC-A826-4719-ACBE-AB9DE641F3F2}" type="pres">
      <dgm:prSet presAssocID="{0E41DF37-B979-46B6-AFBE-45224AF302E1}" presName="negativeSpace" presStyleCnt="0"/>
      <dgm:spPr/>
    </dgm:pt>
    <dgm:pt modelId="{BA97BED5-3416-4A66-A9B3-07BBD9F15A2A}" type="pres">
      <dgm:prSet presAssocID="{0E41DF37-B979-46B6-AFBE-45224AF302E1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459B320D-00BF-40CF-B291-1849270BAE8B}" type="presOf" srcId="{864C1C83-A589-41BD-A45E-C8A0DC5A8BA0}" destId="{42E71239-6974-4859-923A-DC77C0944027}" srcOrd="0" destOrd="0" presId="urn:microsoft.com/office/officeart/2005/8/layout/list1"/>
    <dgm:cxn modelId="{C7E52812-0090-4D92-98B7-5BC7AD5AD201}" type="presOf" srcId="{58102C6D-21C1-44AE-9B26-BC06605D7C77}" destId="{D40A453D-6BE5-4F83-9D24-404B076CC136}" srcOrd="1" destOrd="0" presId="urn:microsoft.com/office/officeart/2005/8/layout/list1"/>
    <dgm:cxn modelId="{B9EB682B-A5FF-48C5-B832-60D6130F3DC8}" srcId="{864C1C83-A589-41BD-A45E-C8A0DC5A8BA0}" destId="{F5A44673-5F88-494F-9096-72EAFA804E1A}" srcOrd="2" destOrd="0" parTransId="{B45F044A-20F3-4DA7-9B33-C5C8085232C7}" sibTransId="{8639D9AE-11F0-4F95-B69A-97E3B2C0A06F}"/>
    <dgm:cxn modelId="{CBF7C141-B51B-4E30-BD18-BA418A62A4A7}" type="presOf" srcId="{0E41DF37-B979-46B6-AFBE-45224AF302E1}" destId="{78C7DF75-6AEE-4C4C-9D4D-3CF56A5EBA8D}" srcOrd="1" destOrd="0" presId="urn:microsoft.com/office/officeart/2005/8/layout/list1"/>
    <dgm:cxn modelId="{D3BB7742-F3A3-48EA-97A9-561B67243583}" type="presOf" srcId="{712C4E44-976B-4790-97A1-5570FA3FB3EF}" destId="{3B409E54-096E-47F7-8444-B8D481696476}" srcOrd="0" destOrd="0" presId="urn:microsoft.com/office/officeart/2005/8/layout/list1"/>
    <dgm:cxn modelId="{9C51F46C-A4B5-496F-8B62-57C5E6D52E67}" type="presOf" srcId="{58102C6D-21C1-44AE-9B26-BC06605D7C77}" destId="{26E4F9DE-922F-4A80-89B6-FD07F104B93F}" srcOrd="0" destOrd="0" presId="urn:microsoft.com/office/officeart/2005/8/layout/list1"/>
    <dgm:cxn modelId="{D54C104D-FBFF-4DF8-9A82-C76B553777D0}" type="presOf" srcId="{F5A44673-5F88-494F-9096-72EAFA804E1A}" destId="{5784B8D1-60C7-4AC1-9B81-1C56F7254B73}" srcOrd="1" destOrd="0" presId="urn:microsoft.com/office/officeart/2005/8/layout/list1"/>
    <dgm:cxn modelId="{4CBD544D-6F6E-42E5-846E-DBC3B9EBE015}" type="presOf" srcId="{F5A44673-5F88-494F-9096-72EAFA804E1A}" destId="{3F791A97-17D9-47F9-AF31-6ABD4AB24745}" srcOrd="0" destOrd="0" presId="urn:microsoft.com/office/officeart/2005/8/layout/list1"/>
    <dgm:cxn modelId="{D4C2B779-B076-4E2B-A2EF-7D677B8B2DAA}" type="presOf" srcId="{0E41DF37-B979-46B6-AFBE-45224AF302E1}" destId="{2A6D064A-CC14-4CFC-97A0-472B67288562}" srcOrd="0" destOrd="0" presId="urn:microsoft.com/office/officeart/2005/8/layout/list1"/>
    <dgm:cxn modelId="{53DBD187-12BE-4D8F-AB99-610D04E4931E}" srcId="{864C1C83-A589-41BD-A45E-C8A0DC5A8BA0}" destId="{712C4E44-976B-4790-97A1-5570FA3FB3EF}" srcOrd="3" destOrd="0" parTransId="{F30483C7-DA95-4846-9549-D31FD45D54BA}" sibTransId="{0C816221-A415-4EDD-BF27-F34DEC8D04FD}"/>
    <dgm:cxn modelId="{BC6C9099-1BDD-45F8-B151-9C80872FF41D}" type="presOf" srcId="{8D761ACB-0330-499A-83DE-193A17F35990}" destId="{E73467BF-ADE6-4BD5-93EC-4941476D17C6}" srcOrd="0" destOrd="0" presId="urn:microsoft.com/office/officeart/2005/8/layout/list1"/>
    <dgm:cxn modelId="{2C23CFA6-4E25-4C82-B8E9-B3A8B5F0AE28}" type="presOf" srcId="{8D761ACB-0330-499A-83DE-193A17F35990}" destId="{8F25310A-BB8A-4C37-9649-6B23D06E303A}" srcOrd="1" destOrd="0" presId="urn:microsoft.com/office/officeart/2005/8/layout/list1"/>
    <dgm:cxn modelId="{8FE16BAA-3366-49E9-A803-F02FB2B4EBA7}" srcId="{864C1C83-A589-41BD-A45E-C8A0DC5A8BA0}" destId="{8D761ACB-0330-499A-83DE-193A17F35990}" srcOrd="1" destOrd="0" parTransId="{8B2ABFB2-666B-4D8F-A0C3-F10085CB2503}" sibTransId="{C5970B45-9D44-4727-B7D0-F4FDE19B7E13}"/>
    <dgm:cxn modelId="{212163C7-F260-443B-8905-3C17F0371B6E}" srcId="{864C1C83-A589-41BD-A45E-C8A0DC5A8BA0}" destId="{58102C6D-21C1-44AE-9B26-BC06605D7C77}" srcOrd="0" destOrd="0" parTransId="{B15678A1-A3E4-4918-883D-11FB7DEE65D4}" sibTransId="{3CA04D16-9D1A-4A1D-9EC0-81305CAAD2C6}"/>
    <dgm:cxn modelId="{C26D91D3-6E0E-4468-BA67-72DA11F13F39}" type="presOf" srcId="{712C4E44-976B-4790-97A1-5570FA3FB3EF}" destId="{D22CD05D-79C6-441E-85D3-4FF2B2729982}" srcOrd="1" destOrd="0" presId="urn:microsoft.com/office/officeart/2005/8/layout/list1"/>
    <dgm:cxn modelId="{A49506F9-5F78-4CB6-8435-493EAC179E87}" srcId="{864C1C83-A589-41BD-A45E-C8A0DC5A8BA0}" destId="{0E41DF37-B979-46B6-AFBE-45224AF302E1}" srcOrd="4" destOrd="0" parTransId="{2696C457-D677-444B-92F6-F0D1BD22EB15}" sibTransId="{30302798-61EC-4E45-BAA0-B372CDE34254}"/>
    <dgm:cxn modelId="{6D8E408A-5995-4999-84AD-068F304E1014}" type="presParOf" srcId="{42E71239-6974-4859-923A-DC77C0944027}" destId="{440B0FE7-DF86-448C-A4C9-595B50B01A0C}" srcOrd="0" destOrd="0" presId="urn:microsoft.com/office/officeart/2005/8/layout/list1"/>
    <dgm:cxn modelId="{49CBFA44-0DA2-4E10-95FF-93FE3F4F0F31}" type="presParOf" srcId="{440B0FE7-DF86-448C-A4C9-595B50B01A0C}" destId="{26E4F9DE-922F-4A80-89B6-FD07F104B93F}" srcOrd="0" destOrd="0" presId="urn:microsoft.com/office/officeart/2005/8/layout/list1"/>
    <dgm:cxn modelId="{316596B9-D3F8-4389-95C1-AAF8864BCD19}" type="presParOf" srcId="{440B0FE7-DF86-448C-A4C9-595B50B01A0C}" destId="{D40A453D-6BE5-4F83-9D24-404B076CC136}" srcOrd="1" destOrd="0" presId="urn:microsoft.com/office/officeart/2005/8/layout/list1"/>
    <dgm:cxn modelId="{4047BC46-D54F-40DD-8765-7723D7151CEF}" type="presParOf" srcId="{42E71239-6974-4859-923A-DC77C0944027}" destId="{0BF83D52-8CF9-498B-9EDA-F604B4DD8DD6}" srcOrd="1" destOrd="0" presId="urn:microsoft.com/office/officeart/2005/8/layout/list1"/>
    <dgm:cxn modelId="{86222EE4-3A44-4241-9227-B4DB2F9BFB73}" type="presParOf" srcId="{42E71239-6974-4859-923A-DC77C0944027}" destId="{FD8D04C3-BA67-4365-83CF-C9C4C55F77A7}" srcOrd="2" destOrd="0" presId="urn:microsoft.com/office/officeart/2005/8/layout/list1"/>
    <dgm:cxn modelId="{A53BAFBC-58CF-4CD8-B77E-874104D3A1E2}" type="presParOf" srcId="{42E71239-6974-4859-923A-DC77C0944027}" destId="{08701FA2-D656-4A3A-BB46-D7BBEE11F5F3}" srcOrd="3" destOrd="0" presId="urn:microsoft.com/office/officeart/2005/8/layout/list1"/>
    <dgm:cxn modelId="{C65B006D-C614-46D8-92C9-A0DB2B3EE4D9}" type="presParOf" srcId="{42E71239-6974-4859-923A-DC77C0944027}" destId="{7E8C09DC-38E9-4463-9CC0-D6D4661ED26D}" srcOrd="4" destOrd="0" presId="urn:microsoft.com/office/officeart/2005/8/layout/list1"/>
    <dgm:cxn modelId="{28A6130B-0D2A-4201-9D53-1DA9D3E40DD6}" type="presParOf" srcId="{7E8C09DC-38E9-4463-9CC0-D6D4661ED26D}" destId="{E73467BF-ADE6-4BD5-93EC-4941476D17C6}" srcOrd="0" destOrd="0" presId="urn:microsoft.com/office/officeart/2005/8/layout/list1"/>
    <dgm:cxn modelId="{0EBA7994-1A45-4AA8-AF48-5CBEB3315F39}" type="presParOf" srcId="{7E8C09DC-38E9-4463-9CC0-D6D4661ED26D}" destId="{8F25310A-BB8A-4C37-9649-6B23D06E303A}" srcOrd="1" destOrd="0" presId="urn:microsoft.com/office/officeart/2005/8/layout/list1"/>
    <dgm:cxn modelId="{047CB0BD-FE48-43A3-A258-8293C304104D}" type="presParOf" srcId="{42E71239-6974-4859-923A-DC77C0944027}" destId="{C7A964E3-BD3D-4E36-81EF-9B3D1F3EC877}" srcOrd="5" destOrd="0" presId="urn:microsoft.com/office/officeart/2005/8/layout/list1"/>
    <dgm:cxn modelId="{0F3FD63E-9749-498E-8A2B-EA7220DC588B}" type="presParOf" srcId="{42E71239-6974-4859-923A-DC77C0944027}" destId="{47B09180-774E-41F4-AF1F-7302136CC4FB}" srcOrd="6" destOrd="0" presId="urn:microsoft.com/office/officeart/2005/8/layout/list1"/>
    <dgm:cxn modelId="{E5F9A1A4-615C-4B7D-BCDC-5B3CA9CE9FD4}" type="presParOf" srcId="{42E71239-6974-4859-923A-DC77C0944027}" destId="{359D8B34-F4FB-42AF-8413-FF647CCAA9AE}" srcOrd="7" destOrd="0" presId="urn:microsoft.com/office/officeart/2005/8/layout/list1"/>
    <dgm:cxn modelId="{90F3C5ED-C5CB-4F16-AF5A-9DBD7B1A54E9}" type="presParOf" srcId="{42E71239-6974-4859-923A-DC77C0944027}" destId="{2D0862CB-129D-4669-BC31-A4F739E0C0BD}" srcOrd="8" destOrd="0" presId="urn:microsoft.com/office/officeart/2005/8/layout/list1"/>
    <dgm:cxn modelId="{3E41A1A1-F38E-484E-9E29-B8BC57E95B2F}" type="presParOf" srcId="{2D0862CB-129D-4669-BC31-A4F739E0C0BD}" destId="{3F791A97-17D9-47F9-AF31-6ABD4AB24745}" srcOrd="0" destOrd="0" presId="urn:microsoft.com/office/officeart/2005/8/layout/list1"/>
    <dgm:cxn modelId="{DEC60C32-E8F3-4794-AE50-FA631772AA1A}" type="presParOf" srcId="{2D0862CB-129D-4669-BC31-A4F739E0C0BD}" destId="{5784B8D1-60C7-4AC1-9B81-1C56F7254B73}" srcOrd="1" destOrd="0" presId="urn:microsoft.com/office/officeart/2005/8/layout/list1"/>
    <dgm:cxn modelId="{C707EACD-6F45-411F-8251-02CD29B24880}" type="presParOf" srcId="{42E71239-6974-4859-923A-DC77C0944027}" destId="{03898935-CABA-41BE-B4C1-F334DAB4678D}" srcOrd="9" destOrd="0" presId="urn:microsoft.com/office/officeart/2005/8/layout/list1"/>
    <dgm:cxn modelId="{01328105-07DB-476A-B786-F4795F367CAD}" type="presParOf" srcId="{42E71239-6974-4859-923A-DC77C0944027}" destId="{96C3872E-AAB2-42BC-A959-AB95EADC5ED7}" srcOrd="10" destOrd="0" presId="urn:microsoft.com/office/officeart/2005/8/layout/list1"/>
    <dgm:cxn modelId="{FC6A6A9A-440C-461A-AD7F-84CECF094058}" type="presParOf" srcId="{42E71239-6974-4859-923A-DC77C0944027}" destId="{2C796744-F31D-41AC-B847-78582F302643}" srcOrd="11" destOrd="0" presId="urn:microsoft.com/office/officeart/2005/8/layout/list1"/>
    <dgm:cxn modelId="{30C61A00-632F-40EC-8261-CD785672985D}" type="presParOf" srcId="{42E71239-6974-4859-923A-DC77C0944027}" destId="{16988DD4-2334-4067-A8C4-7677C6ACB32D}" srcOrd="12" destOrd="0" presId="urn:microsoft.com/office/officeart/2005/8/layout/list1"/>
    <dgm:cxn modelId="{0C2A176E-1019-45A9-ADB8-1218A6175369}" type="presParOf" srcId="{16988DD4-2334-4067-A8C4-7677C6ACB32D}" destId="{3B409E54-096E-47F7-8444-B8D481696476}" srcOrd="0" destOrd="0" presId="urn:microsoft.com/office/officeart/2005/8/layout/list1"/>
    <dgm:cxn modelId="{89CE1CE2-FC47-44FA-A003-B9D5CFBCFB42}" type="presParOf" srcId="{16988DD4-2334-4067-A8C4-7677C6ACB32D}" destId="{D22CD05D-79C6-441E-85D3-4FF2B2729982}" srcOrd="1" destOrd="0" presId="urn:microsoft.com/office/officeart/2005/8/layout/list1"/>
    <dgm:cxn modelId="{EB8DB941-B78E-40A9-94B4-04E186E00197}" type="presParOf" srcId="{42E71239-6974-4859-923A-DC77C0944027}" destId="{BBEB630E-0ADE-4E41-9B1A-539D5107765C}" srcOrd="13" destOrd="0" presId="urn:microsoft.com/office/officeart/2005/8/layout/list1"/>
    <dgm:cxn modelId="{F2E9A622-D79C-4B56-8C55-2B7E917E42E8}" type="presParOf" srcId="{42E71239-6974-4859-923A-DC77C0944027}" destId="{4A0A81E6-2705-439C-8596-506C9CFA78C4}" srcOrd="14" destOrd="0" presId="urn:microsoft.com/office/officeart/2005/8/layout/list1"/>
    <dgm:cxn modelId="{0A4DF4C6-6DFC-4B52-B84E-8E587664562C}" type="presParOf" srcId="{42E71239-6974-4859-923A-DC77C0944027}" destId="{C11FF774-85B7-48CE-A011-EA4FBDCA56F2}" srcOrd="15" destOrd="0" presId="urn:microsoft.com/office/officeart/2005/8/layout/list1"/>
    <dgm:cxn modelId="{52A1352A-6715-4BCB-828B-4C6FD6AF1031}" type="presParOf" srcId="{42E71239-6974-4859-923A-DC77C0944027}" destId="{7C0DF0A3-45AE-40ED-BBCD-922FC0EA5D28}" srcOrd="16" destOrd="0" presId="urn:microsoft.com/office/officeart/2005/8/layout/list1"/>
    <dgm:cxn modelId="{1921F76B-EFD8-47FB-A732-A5435C7DC624}" type="presParOf" srcId="{7C0DF0A3-45AE-40ED-BBCD-922FC0EA5D28}" destId="{2A6D064A-CC14-4CFC-97A0-472B67288562}" srcOrd="0" destOrd="0" presId="urn:microsoft.com/office/officeart/2005/8/layout/list1"/>
    <dgm:cxn modelId="{5EAEDFED-C57A-4D87-BFD4-6AEB12E8FC9E}" type="presParOf" srcId="{7C0DF0A3-45AE-40ED-BBCD-922FC0EA5D28}" destId="{78C7DF75-6AEE-4C4C-9D4D-3CF56A5EBA8D}" srcOrd="1" destOrd="0" presId="urn:microsoft.com/office/officeart/2005/8/layout/list1"/>
    <dgm:cxn modelId="{21CDD283-FC34-4B8B-8D9F-2B1B85156298}" type="presParOf" srcId="{42E71239-6974-4859-923A-DC77C0944027}" destId="{6257AECC-A826-4719-ACBE-AB9DE641F3F2}" srcOrd="17" destOrd="0" presId="urn:microsoft.com/office/officeart/2005/8/layout/list1"/>
    <dgm:cxn modelId="{89C7B631-B3A3-49FD-9295-D4DF5B2BB491}" type="presParOf" srcId="{42E71239-6974-4859-923A-DC77C0944027}" destId="{BA97BED5-3416-4A66-A9B3-07BBD9F15A2A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567258-4AD2-41D0-9C19-35714B1B602F}">
      <dsp:nvSpPr>
        <dsp:cNvPr id="0" name=""/>
        <dsp:cNvSpPr/>
      </dsp:nvSpPr>
      <dsp:spPr>
        <a:xfrm>
          <a:off x="0" y="456"/>
          <a:ext cx="6627924" cy="106828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D105B3-3779-47D0-8C03-324C87A403F7}">
      <dsp:nvSpPr>
        <dsp:cNvPr id="0" name=""/>
        <dsp:cNvSpPr/>
      </dsp:nvSpPr>
      <dsp:spPr>
        <a:xfrm>
          <a:off x="323154" y="240819"/>
          <a:ext cx="587554" cy="58755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41DEA1-4542-450E-A375-E05B21DBE069}">
      <dsp:nvSpPr>
        <dsp:cNvPr id="0" name=""/>
        <dsp:cNvSpPr/>
      </dsp:nvSpPr>
      <dsp:spPr>
        <a:xfrm>
          <a:off x="1233864" y="456"/>
          <a:ext cx="5394059" cy="1068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060" tIns="113060" rIns="113060" bIns="11306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ISO 27001, AVG, NEN 7510</a:t>
          </a:r>
          <a:endParaRPr lang="en-US" sz="2400" kern="1200"/>
        </a:p>
      </dsp:txBody>
      <dsp:txXfrm>
        <a:off x="1233864" y="456"/>
        <a:ext cx="5394059" cy="1068280"/>
      </dsp:txXfrm>
    </dsp:sp>
    <dsp:sp modelId="{B37D2CC9-8834-4CCE-AB15-FE6D2598999D}">
      <dsp:nvSpPr>
        <dsp:cNvPr id="0" name=""/>
        <dsp:cNvSpPr/>
      </dsp:nvSpPr>
      <dsp:spPr>
        <a:xfrm>
          <a:off x="0" y="1335807"/>
          <a:ext cx="6627924" cy="106828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0C9553-6246-44E3-A691-22DFDCB32731}">
      <dsp:nvSpPr>
        <dsp:cNvPr id="0" name=""/>
        <dsp:cNvSpPr/>
      </dsp:nvSpPr>
      <dsp:spPr>
        <a:xfrm>
          <a:off x="323154" y="1576170"/>
          <a:ext cx="587554" cy="58755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C07175-F709-4A8F-A602-7EA7F7264CA1}">
      <dsp:nvSpPr>
        <dsp:cNvPr id="0" name=""/>
        <dsp:cNvSpPr/>
      </dsp:nvSpPr>
      <dsp:spPr>
        <a:xfrm>
          <a:off x="1233864" y="1335807"/>
          <a:ext cx="5394059" cy="1068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060" tIns="113060" rIns="113060" bIns="11306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Directeur de Bruin,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ICTer Jeroen de Wit</a:t>
          </a:r>
        </a:p>
      </dsp:txBody>
      <dsp:txXfrm>
        <a:off x="1233864" y="1335807"/>
        <a:ext cx="5394059" cy="1068280"/>
      </dsp:txXfrm>
    </dsp:sp>
    <dsp:sp modelId="{A369CAF8-DF06-4F21-A68C-2F16210807E7}">
      <dsp:nvSpPr>
        <dsp:cNvPr id="0" name=""/>
        <dsp:cNvSpPr/>
      </dsp:nvSpPr>
      <dsp:spPr>
        <a:xfrm>
          <a:off x="0" y="2671158"/>
          <a:ext cx="6627924" cy="106828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6FA6FD-EEFB-407E-8AAE-ADBADFBC3C07}">
      <dsp:nvSpPr>
        <dsp:cNvPr id="0" name=""/>
        <dsp:cNvSpPr/>
      </dsp:nvSpPr>
      <dsp:spPr>
        <a:xfrm>
          <a:off x="323154" y="2911521"/>
          <a:ext cx="587554" cy="58755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1EF5B4-1371-4315-9F6B-782E4CA01F24}">
      <dsp:nvSpPr>
        <dsp:cNvPr id="0" name=""/>
        <dsp:cNvSpPr/>
      </dsp:nvSpPr>
      <dsp:spPr>
        <a:xfrm>
          <a:off x="1233864" y="2671158"/>
          <a:ext cx="5394059" cy="1068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060" tIns="113060" rIns="113060" bIns="11306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huidige ICT-situatie </a:t>
          </a:r>
          <a:endParaRPr lang="en-US" sz="2400" kern="1200"/>
        </a:p>
      </dsp:txBody>
      <dsp:txXfrm>
        <a:off x="1233864" y="2671158"/>
        <a:ext cx="5394059" cy="10682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365C3F-3714-4456-96BA-227AECB07737}">
      <dsp:nvSpPr>
        <dsp:cNvPr id="0" name=""/>
        <dsp:cNvSpPr/>
      </dsp:nvSpPr>
      <dsp:spPr>
        <a:xfrm>
          <a:off x="0" y="6407"/>
          <a:ext cx="10691265" cy="678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ISO 27001-certificering </a:t>
          </a:r>
        </a:p>
      </dsp:txBody>
      <dsp:txXfrm>
        <a:off x="33127" y="39534"/>
        <a:ext cx="10625011" cy="612346"/>
      </dsp:txXfrm>
    </dsp:sp>
    <dsp:sp modelId="{D7FDBC27-22BA-4701-AA0B-454FF999397D}">
      <dsp:nvSpPr>
        <dsp:cNvPr id="0" name=""/>
        <dsp:cNvSpPr/>
      </dsp:nvSpPr>
      <dsp:spPr>
        <a:xfrm>
          <a:off x="0" y="768528"/>
          <a:ext cx="10691265" cy="678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Informatiebeveiliging </a:t>
          </a:r>
        </a:p>
      </dsp:txBody>
      <dsp:txXfrm>
        <a:off x="33127" y="801655"/>
        <a:ext cx="10625011" cy="612346"/>
      </dsp:txXfrm>
    </dsp:sp>
    <dsp:sp modelId="{5AD30A97-CB4F-47D7-A7C6-03AB8B032AE2}">
      <dsp:nvSpPr>
        <dsp:cNvPr id="0" name=""/>
        <dsp:cNvSpPr/>
      </dsp:nvSpPr>
      <dsp:spPr>
        <a:xfrm>
          <a:off x="0" y="1530648"/>
          <a:ext cx="10691265" cy="678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AVG-compliance </a:t>
          </a:r>
        </a:p>
      </dsp:txBody>
      <dsp:txXfrm>
        <a:off x="33127" y="1563775"/>
        <a:ext cx="10625011" cy="612346"/>
      </dsp:txXfrm>
    </dsp:sp>
    <dsp:sp modelId="{8F39910B-E4A2-443B-A312-3CD9B796CBD2}">
      <dsp:nvSpPr>
        <dsp:cNvPr id="0" name=""/>
        <dsp:cNvSpPr/>
      </dsp:nvSpPr>
      <dsp:spPr>
        <a:xfrm>
          <a:off x="0" y="2292768"/>
          <a:ext cx="10691265" cy="678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Medische persoonsgegevens </a:t>
          </a:r>
        </a:p>
      </dsp:txBody>
      <dsp:txXfrm>
        <a:off x="33127" y="2325895"/>
        <a:ext cx="10625011" cy="612346"/>
      </dsp:txXfrm>
    </dsp:sp>
    <dsp:sp modelId="{68AD3B1A-BC3A-4F97-8299-53F70727169A}">
      <dsp:nvSpPr>
        <dsp:cNvPr id="0" name=""/>
        <dsp:cNvSpPr/>
      </dsp:nvSpPr>
      <dsp:spPr>
        <a:xfrm>
          <a:off x="0" y="3054888"/>
          <a:ext cx="10691265" cy="678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Contractbehoud zorgsector</a:t>
          </a:r>
        </a:p>
      </dsp:txBody>
      <dsp:txXfrm>
        <a:off x="33127" y="3088015"/>
        <a:ext cx="10625011" cy="6123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A55EE0-90DD-4D61-BAA9-483328C0B80D}">
      <dsp:nvSpPr>
        <dsp:cNvPr id="0" name=""/>
        <dsp:cNvSpPr/>
      </dsp:nvSpPr>
      <dsp:spPr>
        <a:xfrm>
          <a:off x="0" y="43282"/>
          <a:ext cx="6581776" cy="87457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kern="1200"/>
            <a:t>Onvoldoende ISO 27001 &amp; AVG-compliance</a:t>
          </a:r>
          <a:endParaRPr lang="en-US" sz="2300" kern="1200"/>
        </a:p>
      </dsp:txBody>
      <dsp:txXfrm>
        <a:off x="42693" y="85975"/>
        <a:ext cx="6496390" cy="789189"/>
      </dsp:txXfrm>
    </dsp:sp>
    <dsp:sp modelId="{B30B78B7-A1EC-4A90-96FB-7F7F07E51793}">
      <dsp:nvSpPr>
        <dsp:cNvPr id="0" name=""/>
        <dsp:cNvSpPr/>
      </dsp:nvSpPr>
      <dsp:spPr>
        <a:xfrm>
          <a:off x="0" y="984097"/>
          <a:ext cx="6581776" cy="874575"/>
        </a:xfrm>
        <a:prstGeom prst="roundRect">
          <a:avLst/>
        </a:prstGeom>
        <a:solidFill>
          <a:schemeClr val="accent2">
            <a:hueOff val="-101803"/>
            <a:satOff val="-873"/>
            <a:lumOff val="-5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kern="1200"/>
            <a:t>Onvoldoende screening personeel</a:t>
          </a:r>
          <a:endParaRPr lang="en-US" sz="2300" kern="1200"/>
        </a:p>
      </dsp:txBody>
      <dsp:txXfrm>
        <a:off x="42693" y="1026790"/>
        <a:ext cx="6496390" cy="789189"/>
      </dsp:txXfrm>
    </dsp:sp>
    <dsp:sp modelId="{B3E75AE0-84D6-4286-A68D-00BBCF62472D}">
      <dsp:nvSpPr>
        <dsp:cNvPr id="0" name=""/>
        <dsp:cNvSpPr/>
      </dsp:nvSpPr>
      <dsp:spPr>
        <a:xfrm>
          <a:off x="0" y="1924912"/>
          <a:ext cx="6581776" cy="874575"/>
        </a:xfrm>
        <a:prstGeom prst="roundRect">
          <a:avLst/>
        </a:prstGeom>
        <a:solidFill>
          <a:schemeClr val="accent2">
            <a:hueOff val="-203606"/>
            <a:satOff val="-1745"/>
            <a:lumOff val="-115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kern="1200"/>
            <a:t>Fysieke beveiliging serverruimte</a:t>
          </a:r>
          <a:endParaRPr lang="en-US" sz="2300" kern="1200"/>
        </a:p>
      </dsp:txBody>
      <dsp:txXfrm>
        <a:off x="42693" y="1967605"/>
        <a:ext cx="6496390" cy="789189"/>
      </dsp:txXfrm>
    </dsp:sp>
    <dsp:sp modelId="{8AFE00A8-C112-4F5D-8204-66363582F13E}">
      <dsp:nvSpPr>
        <dsp:cNvPr id="0" name=""/>
        <dsp:cNvSpPr/>
      </dsp:nvSpPr>
      <dsp:spPr>
        <a:xfrm>
          <a:off x="0" y="2865727"/>
          <a:ext cx="6581776" cy="874575"/>
        </a:xfrm>
        <a:prstGeom prst="roundRect">
          <a:avLst/>
        </a:prstGeom>
        <a:solidFill>
          <a:schemeClr val="accent2">
            <a:hueOff val="-305410"/>
            <a:satOff val="-2618"/>
            <a:lumOff val="-1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kern="1200"/>
            <a:t>Beperkt beveiligingsbeleid &amp; bewustzijn</a:t>
          </a:r>
          <a:endParaRPr lang="en-US" sz="2300" kern="1200"/>
        </a:p>
      </dsp:txBody>
      <dsp:txXfrm>
        <a:off x="42693" y="2908420"/>
        <a:ext cx="6496390" cy="789189"/>
      </dsp:txXfrm>
    </dsp:sp>
    <dsp:sp modelId="{20215606-9A04-482C-A33C-E5FA10E5AD6B}">
      <dsp:nvSpPr>
        <dsp:cNvPr id="0" name=""/>
        <dsp:cNvSpPr/>
      </dsp:nvSpPr>
      <dsp:spPr>
        <a:xfrm>
          <a:off x="0" y="3806542"/>
          <a:ext cx="6581776" cy="874575"/>
        </a:xfrm>
        <a:prstGeom prst="roundRect">
          <a:avLst/>
        </a:prstGeom>
        <a:solidFill>
          <a:schemeClr val="accent2">
            <a:hueOff val="-407213"/>
            <a:satOff val="-3490"/>
            <a:lumOff val="-231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kern="1200"/>
            <a:t>Onvolledige beveiliging bezorgapplicatie &amp; back-ups</a:t>
          </a:r>
          <a:endParaRPr lang="en-US" sz="2300" kern="1200"/>
        </a:p>
      </dsp:txBody>
      <dsp:txXfrm>
        <a:off x="42693" y="3849235"/>
        <a:ext cx="6496390" cy="78918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EFFFB3-6E70-456D-AE49-EE25D232850C}">
      <dsp:nvSpPr>
        <dsp:cNvPr id="0" name=""/>
        <dsp:cNvSpPr/>
      </dsp:nvSpPr>
      <dsp:spPr>
        <a:xfrm>
          <a:off x="0" y="402540"/>
          <a:ext cx="57150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B1168B-9620-4E09-8ABB-B0AC664A5629}">
      <dsp:nvSpPr>
        <dsp:cNvPr id="0" name=""/>
        <dsp:cNvSpPr/>
      </dsp:nvSpPr>
      <dsp:spPr>
        <a:xfrm>
          <a:off x="285750" y="48300"/>
          <a:ext cx="4000500" cy="7084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209" tIns="0" rIns="15120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ISO 27001 certificering</a:t>
          </a:r>
          <a:endParaRPr lang="en-US" sz="2400" kern="1200"/>
        </a:p>
      </dsp:txBody>
      <dsp:txXfrm>
        <a:off x="320335" y="82885"/>
        <a:ext cx="3931330" cy="639310"/>
      </dsp:txXfrm>
    </dsp:sp>
    <dsp:sp modelId="{A8D21067-F87F-402F-A8DC-2242E05213CB}">
      <dsp:nvSpPr>
        <dsp:cNvPr id="0" name=""/>
        <dsp:cNvSpPr/>
      </dsp:nvSpPr>
      <dsp:spPr>
        <a:xfrm>
          <a:off x="0" y="1491180"/>
          <a:ext cx="57150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4752235"/>
              <a:satOff val="-6665"/>
              <a:lumOff val="-68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56170E-AD26-432A-AD70-543FC246D160}">
      <dsp:nvSpPr>
        <dsp:cNvPr id="0" name=""/>
        <dsp:cNvSpPr/>
      </dsp:nvSpPr>
      <dsp:spPr>
        <a:xfrm>
          <a:off x="285750" y="1136940"/>
          <a:ext cx="4000500" cy="708480"/>
        </a:xfrm>
        <a:prstGeom prst="roundRect">
          <a:avLst/>
        </a:prstGeom>
        <a:solidFill>
          <a:schemeClr val="accent5">
            <a:hueOff val="4752235"/>
            <a:satOff val="-6665"/>
            <a:lumOff val="-68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209" tIns="0" rIns="15120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AVG compliant bedrijf</a:t>
          </a:r>
          <a:endParaRPr lang="en-US" sz="2400" kern="1200"/>
        </a:p>
      </dsp:txBody>
      <dsp:txXfrm>
        <a:off x="320335" y="1171525"/>
        <a:ext cx="3931330" cy="639310"/>
      </dsp:txXfrm>
    </dsp:sp>
    <dsp:sp modelId="{D69EE040-4F34-4E5B-91A3-7AA53ED04841}">
      <dsp:nvSpPr>
        <dsp:cNvPr id="0" name=""/>
        <dsp:cNvSpPr/>
      </dsp:nvSpPr>
      <dsp:spPr>
        <a:xfrm>
          <a:off x="0" y="2579820"/>
          <a:ext cx="57150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9504470"/>
              <a:satOff val="-13330"/>
              <a:lumOff val="-137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6FE410-9DD3-4F70-9732-01B09D21A235}">
      <dsp:nvSpPr>
        <dsp:cNvPr id="0" name=""/>
        <dsp:cNvSpPr/>
      </dsp:nvSpPr>
      <dsp:spPr>
        <a:xfrm>
          <a:off x="285750" y="2225580"/>
          <a:ext cx="4000500" cy="708480"/>
        </a:xfrm>
        <a:prstGeom prst="roundRect">
          <a:avLst/>
        </a:prstGeom>
        <a:solidFill>
          <a:schemeClr val="accent5">
            <a:hueOff val="9504470"/>
            <a:satOff val="-13330"/>
            <a:lumOff val="-137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209" tIns="0" rIns="15120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NEN 7510 compliant</a:t>
          </a:r>
          <a:endParaRPr lang="en-US" sz="2400" kern="1200"/>
        </a:p>
      </dsp:txBody>
      <dsp:txXfrm>
        <a:off x="320335" y="2260165"/>
        <a:ext cx="3931330" cy="639310"/>
      </dsp:txXfrm>
    </dsp:sp>
    <dsp:sp modelId="{C83C80C1-2993-4150-B125-7C62B17E55C2}">
      <dsp:nvSpPr>
        <dsp:cNvPr id="0" name=""/>
        <dsp:cNvSpPr/>
      </dsp:nvSpPr>
      <dsp:spPr>
        <a:xfrm>
          <a:off x="0" y="3668460"/>
          <a:ext cx="57150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14256705"/>
              <a:satOff val="-19995"/>
              <a:lumOff val="-206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5055FF-39A7-454D-B55A-86A0776445BF}">
      <dsp:nvSpPr>
        <dsp:cNvPr id="0" name=""/>
        <dsp:cNvSpPr/>
      </dsp:nvSpPr>
      <dsp:spPr>
        <a:xfrm>
          <a:off x="285750" y="3314220"/>
          <a:ext cx="4000500" cy="708480"/>
        </a:xfrm>
        <a:prstGeom prst="roundRect">
          <a:avLst/>
        </a:prstGeom>
        <a:solidFill>
          <a:schemeClr val="accent5">
            <a:hueOff val="14256705"/>
            <a:satOff val="-19995"/>
            <a:lumOff val="-20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209" tIns="0" rIns="15120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Verwerkersovereenkomst regelen</a:t>
          </a:r>
          <a:endParaRPr lang="en-US" sz="2400" kern="1200"/>
        </a:p>
      </dsp:txBody>
      <dsp:txXfrm>
        <a:off x="320335" y="3348805"/>
        <a:ext cx="3931330" cy="639310"/>
      </dsp:txXfrm>
    </dsp:sp>
    <dsp:sp modelId="{A7F3CF7A-3EF0-44DA-BC0D-FE3F93A950F6}">
      <dsp:nvSpPr>
        <dsp:cNvPr id="0" name=""/>
        <dsp:cNvSpPr/>
      </dsp:nvSpPr>
      <dsp:spPr>
        <a:xfrm>
          <a:off x="0" y="4757099"/>
          <a:ext cx="57150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19008940"/>
              <a:satOff val="-26660"/>
              <a:lumOff val="-274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660195-BE3B-42E0-9F96-3CD9A65F91BE}">
      <dsp:nvSpPr>
        <dsp:cNvPr id="0" name=""/>
        <dsp:cNvSpPr/>
      </dsp:nvSpPr>
      <dsp:spPr>
        <a:xfrm>
          <a:off x="285750" y="4402859"/>
          <a:ext cx="4000500" cy="708480"/>
        </a:xfrm>
        <a:prstGeom prst="roundRect">
          <a:avLst/>
        </a:prstGeom>
        <a:solidFill>
          <a:schemeClr val="accent5">
            <a:hueOff val="19008940"/>
            <a:satOff val="-26660"/>
            <a:lumOff val="-27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209" tIns="0" rIns="15120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Meer beveiligde digitale omgeving</a:t>
          </a:r>
          <a:endParaRPr lang="en-US" sz="2400" kern="1200"/>
        </a:p>
      </dsp:txBody>
      <dsp:txXfrm>
        <a:off x="320335" y="4437444"/>
        <a:ext cx="3931330" cy="6393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9274D2-148E-4CC7-A2B9-0E82244AB649}">
      <dsp:nvSpPr>
        <dsp:cNvPr id="0" name=""/>
        <dsp:cNvSpPr/>
      </dsp:nvSpPr>
      <dsp:spPr>
        <a:xfrm>
          <a:off x="692" y="2474"/>
          <a:ext cx="2702625" cy="16215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kern="1200"/>
            <a:t>Persoonsgegevens</a:t>
          </a:r>
          <a:endParaRPr lang="en-US" sz="2600" kern="1200"/>
        </a:p>
      </dsp:txBody>
      <dsp:txXfrm>
        <a:off x="692" y="2474"/>
        <a:ext cx="2702625" cy="1621575"/>
      </dsp:txXfrm>
    </dsp:sp>
    <dsp:sp modelId="{B21C5A9C-5466-4E27-86AF-0A03E28BC03B}">
      <dsp:nvSpPr>
        <dsp:cNvPr id="0" name=""/>
        <dsp:cNvSpPr/>
      </dsp:nvSpPr>
      <dsp:spPr>
        <a:xfrm>
          <a:off x="2973581" y="2474"/>
          <a:ext cx="2702625" cy="162157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kern="1200"/>
            <a:t>AVG</a:t>
          </a:r>
          <a:endParaRPr lang="en-US" sz="2600" kern="1200"/>
        </a:p>
      </dsp:txBody>
      <dsp:txXfrm>
        <a:off x="2973581" y="2474"/>
        <a:ext cx="2702625" cy="1621575"/>
      </dsp:txXfrm>
    </dsp:sp>
    <dsp:sp modelId="{61707779-2932-41A0-9706-F56C2B08A46C}">
      <dsp:nvSpPr>
        <dsp:cNvPr id="0" name=""/>
        <dsp:cNvSpPr/>
      </dsp:nvSpPr>
      <dsp:spPr>
        <a:xfrm>
          <a:off x="692" y="1894312"/>
          <a:ext cx="2702625" cy="162157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kern="1200"/>
            <a:t>ISO 27001</a:t>
          </a:r>
          <a:endParaRPr lang="en-US" sz="2600" kern="1200"/>
        </a:p>
      </dsp:txBody>
      <dsp:txXfrm>
        <a:off x="692" y="1894312"/>
        <a:ext cx="2702625" cy="1621575"/>
      </dsp:txXfrm>
    </dsp:sp>
    <dsp:sp modelId="{3F7CBC43-0299-4570-95E7-C252527EC721}">
      <dsp:nvSpPr>
        <dsp:cNvPr id="0" name=""/>
        <dsp:cNvSpPr/>
      </dsp:nvSpPr>
      <dsp:spPr>
        <a:xfrm>
          <a:off x="2973581" y="1894312"/>
          <a:ext cx="2702625" cy="162157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kern="1200"/>
            <a:t>nen7510</a:t>
          </a:r>
          <a:endParaRPr lang="en-US" sz="2600" kern="1200"/>
        </a:p>
      </dsp:txBody>
      <dsp:txXfrm>
        <a:off x="2973581" y="1894312"/>
        <a:ext cx="2702625" cy="1621575"/>
      </dsp:txXfrm>
    </dsp:sp>
    <dsp:sp modelId="{54C108D4-EB54-486D-895A-A1A50825A193}">
      <dsp:nvSpPr>
        <dsp:cNvPr id="0" name=""/>
        <dsp:cNvSpPr/>
      </dsp:nvSpPr>
      <dsp:spPr>
        <a:xfrm>
          <a:off x="1487137" y="3786150"/>
          <a:ext cx="2702625" cy="162157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kern="1200"/>
            <a:t>meerdere verbeteringen </a:t>
          </a:r>
          <a:endParaRPr lang="en-US" sz="2600" kern="1200"/>
        </a:p>
      </dsp:txBody>
      <dsp:txXfrm>
        <a:off x="1487137" y="3786150"/>
        <a:ext cx="2702625" cy="162157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1683A3-85D0-43DF-BDC5-377A0ACB5D99}">
      <dsp:nvSpPr>
        <dsp:cNvPr id="0" name=""/>
        <dsp:cNvSpPr/>
      </dsp:nvSpPr>
      <dsp:spPr>
        <a:xfrm>
          <a:off x="0" y="4296"/>
          <a:ext cx="6171948" cy="9150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511B27-9693-4D8D-8A9F-A1A30B213CFD}">
      <dsp:nvSpPr>
        <dsp:cNvPr id="0" name=""/>
        <dsp:cNvSpPr/>
      </dsp:nvSpPr>
      <dsp:spPr>
        <a:xfrm>
          <a:off x="276813" y="210190"/>
          <a:ext cx="503296" cy="50329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CFB878-21D0-4B04-BDA4-914E056BB62F}">
      <dsp:nvSpPr>
        <dsp:cNvPr id="0" name=""/>
        <dsp:cNvSpPr/>
      </dsp:nvSpPr>
      <dsp:spPr>
        <a:xfrm>
          <a:off x="1056922" y="4296"/>
          <a:ext cx="5115025" cy="9150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46" tIns="96846" rIns="96846" bIns="9684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b="0" i="0" kern="1200" baseline="0"/>
            <a:t>ISO/IEC 27001 compliance </a:t>
          </a:r>
          <a:endParaRPr lang="en-US" sz="1900" kern="1200"/>
        </a:p>
      </dsp:txBody>
      <dsp:txXfrm>
        <a:off x="1056922" y="4296"/>
        <a:ext cx="5115025" cy="915084"/>
      </dsp:txXfrm>
    </dsp:sp>
    <dsp:sp modelId="{142B99C7-18FF-43FA-8298-06B15C653386}">
      <dsp:nvSpPr>
        <dsp:cNvPr id="0" name=""/>
        <dsp:cNvSpPr/>
      </dsp:nvSpPr>
      <dsp:spPr>
        <a:xfrm>
          <a:off x="0" y="1148151"/>
          <a:ext cx="6171948" cy="9150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1A56ED-ECE4-4E35-ACC7-E1EC6B85FEC3}">
      <dsp:nvSpPr>
        <dsp:cNvPr id="0" name=""/>
        <dsp:cNvSpPr/>
      </dsp:nvSpPr>
      <dsp:spPr>
        <a:xfrm>
          <a:off x="276813" y="1354045"/>
          <a:ext cx="503296" cy="50329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B5F92D-B736-4448-846C-A8D01E12120F}">
      <dsp:nvSpPr>
        <dsp:cNvPr id="0" name=""/>
        <dsp:cNvSpPr/>
      </dsp:nvSpPr>
      <dsp:spPr>
        <a:xfrm>
          <a:off x="1056922" y="1148151"/>
          <a:ext cx="5115025" cy="9150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46" tIns="96846" rIns="96846" bIns="9684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b="0" i="0" kern="1200" baseline="0"/>
            <a:t>NEN 7510 beveiliging </a:t>
          </a:r>
          <a:endParaRPr lang="en-US" sz="1900" kern="1200"/>
        </a:p>
      </dsp:txBody>
      <dsp:txXfrm>
        <a:off x="1056922" y="1148151"/>
        <a:ext cx="5115025" cy="915084"/>
      </dsp:txXfrm>
    </dsp:sp>
    <dsp:sp modelId="{B5197534-F734-4C0F-AFB0-AB641BCF0492}">
      <dsp:nvSpPr>
        <dsp:cNvPr id="0" name=""/>
        <dsp:cNvSpPr/>
      </dsp:nvSpPr>
      <dsp:spPr>
        <a:xfrm>
          <a:off x="0" y="2292007"/>
          <a:ext cx="6171948" cy="9150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03A9D2-51A1-40A0-8480-51FC442102CB}">
      <dsp:nvSpPr>
        <dsp:cNvPr id="0" name=""/>
        <dsp:cNvSpPr/>
      </dsp:nvSpPr>
      <dsp:spPr>
        <a:xfrm>
          <a:off x="276813" y="2497901"/>
          <a:ext cx="503296" cy="50329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29D412-6D26-4BFD-A043-DEAF43AD15D7}">
      <dsp:nvSpPr>
        <dsp:cNvPr id="0" name=""/>
        <dsp:cNvSpPr/>
      </dsp:nvSpPr>
      <dsp:spPr>
        <a:xfrm>
          <a:off x="1056922" y="2292007"/>
          <a:ext cx="5115025" cy="9150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46" tIns="96846" rIns="96846" bIns="9684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b="0" i="0" kern="1200" baseline="0"/>
            <a:t>AVG &amp; privacybescherming </a:t>
          </a:r>
          <a:endParaRPr lang="en-US" sz="1900" kern="1200"/>
        </a:p>
      </dsp:txBody>
      <dsp:txXfrm>
        <a:off x="1056922" y="2292007"/>
        <a:ext cx="5115025" cy="915084"/>
      </dsp:txXfrm>
    </dsp:sp>
    <dsp:sp modelId="{BACEF287-DC56-4007-A96F-EFB519352D2C}">
      <dsp:nvSpPr>
        <dsp:cNvPr id="0" name=""/>
        <dsp:cNvSpPr/>
      </dsp:nvSpPr>
      <dsp:spPr>
        <a:xfrm>
          <a:off x="0" y="3435863"/>
          <a:ext cx="6171948" cy="9150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82F01E-A104-4E32-8526-8FACA95119AA}">
      <dsp:nvSpPr>
        <dsp:cNvPr id="0" name=""/>
        <dsp:cNvSpPr/>
      </dsp:nvSpPr>
      <dsp:spPr>
        <a:xfrm>
          <a:off x="276813" y="3641757"/>
          <a:ext cx="503296" cy="50329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4ABAB9-2EB4-4D72-AC9C-B18F1A55481B}">
      <dsp:nvSpPr>
        <dsp:cNvPr id="0" name=""/>
        <dsp:cNvSpPr/>
      </dsp:nvSpPr>
      <dsp:spPr>
        <a:xfrm>
          <a:off x="1056922" y="3435863"/>
          <a:ext cx="5115025" cy="9150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46" tIns="96846" rIns="96846" bIns="9684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b="0" i="0" kern="1200" baseline="0"/>
            <a:t>Medische gegevens beveiligen </a:t>
          </a:r>
          <a:endParaRPr lang="en-US" sz="1900" kern="1200"/>
        </a:p>
      </dsp:txBody>
      <dsp:txXfrm>
        <a:off x="1056922" y="3435863"/>
        <a:ext cx="5115025" cy="915084"/>
      </dsp:txXfrm>
    </dsp:sp>
    <dsp:sp modelId="{8B97323F-2C96-4106-8629-028FFE68E402}">
      <dsp:nvSpPr>
        <dsp:cNvPr id="0" name=""/>
        <dsp:cNvSpPr/>
      </dsp:nvSpPr>
      <dsp:spPr>
        <a:xfrm>
          <a:off x="0" y="4579719"/>
          <a:ext cx="6171948" cy="9150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CC63E1-1A7D-4DAE-B624-3F874FDF5E28}">
      <dsp:nvSpPr>
        <dsp:cNvPr id="0" name=""/>
        <dsp:cNvSpPr/>
      </dsp:nvSpPr>
      <dsp:spPr>
        <a:xfrm>
          <a:off x="276813" y="4785613"/>
          <a:ext cx="503296" cy="50329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B39AED-39D8-4095-8C03-5E6D0EF1209E}">
      <dsp:nvSpPr>
        <dsp:cNvPr id="0" name=""/>
        <dsp:cNvSpPr/>
      </dsp:nvSpPr>
      <dsp:spPr>
        <a:xfrm>
          <a:off x="1056922" y="4579719"/>
          <a:ext cx="5115025" cy="9150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46" tIns="96846" rIns="96846" bIns="9684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b="0" i="0" kern="1200" baseline="0" dirty="0"/>
            <a:t>Vertrouwen van zorginstellingen vergroten </a:t>
          </a:r>
          <a:endParaRPr lang="en-US" sz="1900" kern="1200" dirty="0"/>
        </a:p>
      </dsp:txBody>
      <dsp:txXfrm>
        <a:off x="1056922" y="4579719"/>
        <a:ext cx="5115025" cy="91508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8D04C3-BA67-4365-83CF-C9C4C55F77A7}">
      <dsp:nvSpPr>
        <dsp:cNvPr id="0" name=""/>
        <dsp:cNvSpPr/>
      </dsp:nvSpPr>
      <dsp:spPr>
        <a:xfrm>
          <a:off x="0" y="402540"/>
          <a:ext cx="56769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0A453D-6BE5-4F83-9D24-404B076CC136}">
      <dsp:nvSpPr>
        <dsp:cNvPr id="0" name=""/>
        <dsp:cNvSpPr/>
      </dsp:nvSpPr>
      <dsp:spPr>
        <a:xfrm>
          <a:off x="283845" y="48300"/>
          <a:ext cx="3973830" cy="7084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0201" tIns="0" rIns="150201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b="0" i="0" kern="1200" baseline="0"/>
            <a:t>ISO/IEC 27001 </a:t>
          </a:r>
          <a:endParaRPr lang="en-US" sz="2400" kern="1200"/>
        </a:p>
      </dsp:txBody>
      <dsp:txXfrm>
        <a:off x="318430" y="82885"/>
        <a:ext cx="3904660" cy="639310"/>
      </dsp:txXfrm>
    </dsp:sp>
    <dsp:sp modelId="{47B09180-774E-41F4-AF1F-7302136CC4FB}">
      <dsp:nvSpPr>
        <dsp:cNvPr id="0" name=""/>
        <dsp:cNvSpPr/>
      </dsp:nvSpPr>
      <dsp:spPr>
        <a:xfrm>
          <a:off x="0" y="1491180"/>
          <a:ext cx="56769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01803"/>
              <a:satOff val="-873"/>
              <a:lumOff val="-578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25310A-BB8A-4C37-9649-6B23D06E303A}">
      <dsp:nvSpPr>
        <dsp:cNvPr id="0" name=""/>
        <dsp:cNvSpPr/>
      </dsp:nvSpPr>
      <dsp:spPr>
        <a:xfrm>
          <a:off x="283845" y="1136940"/>
          <a:ext cx="3973830" cy="708480"/>
        </a:xfrm>
        <a:prstGeom prst="roundRect">
          <a:avLst/>
        </a:prstGeom>
        <a:solidFill>
          <a:schemeClr val="accent2">
            <a:hueOff val="-101803"/>
            <a:satOff val="-873"/>
            <a:lumOff val="-5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0201" tIns="0" rIns="150201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b="0" i="0" kern="1200" baseline="0"/>
            <a:t>NEN 7510 </a:t>
          </a:r>
          <a:endParaRPr lang="en-US" sz="2400" kern="1200"/>
        </a:p>
      </dsp:txBody>
      <dsp:txXfrm>
        <a:off x="318430" y="1171525"/>
        <a:ext cx="3904660" cy="639310"/>
      </dsp:txXfrm>
    </dsp:sp>
    <dsp:sp modelId="{96C3872E-AAB2-42BC-A959-AB95EADC5ED7}">
      <dsp:nvSpPr>
        <dsp:cNvPr id="0" name=""/>
        <dsp:cNvSpPr/>
      </dsp:nvSpPr>
      <dsp:spPr>
        <a:xfrm>
          <a:off x="0" y="2579820"/>
          <a:ext cx="56769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203606"/>
              <a:satOff val="-1745"/>
              <a:lumOff val="-1156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84B8D1-60C7-4AC1-9B81-1C56F7254B73}">
      <dsp:nvSpPr>
        <dsp:cNvPr id="0" name=""/>
        <dsp:cNvSpPr/>
      </dsp:nvSpPr>
      <dsp:spPr>
        <a:xfrm>
          <a:off x="283845" y="2225580"/>
          <a:ext cx="3973830" cy="708480"/>
        </a:xfrm>
        <a:prstGeom prst="roundRect">
          <a:avLst/>
        </a:prstGeom>
        <a:solidFill>
          <a:schemeClr val="accent2">
            <a:hueOff val="-203606"/>
            <a:satOff val="-1745"/>
            <a:lumOff val="-115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0201" tIns="0" rIns="150201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b="0" i="0" kern="1200" baseline="0"/>
            <a:t>AVG / privacybescherming </a:t>
          </a:r>
          <a:endParaRPr lang="en-US" sz="2400" kern="1200"/>
        </a:p>
      </dsp:txBody>
      <dsp:txXfrm>
        <a:off x="318430" y="2260165"/>
        <a:ext cx="3904660" cy="639310"/>
      </dsp:txXfrm>
    </dsp:sp>
    <dsp:sp modelId="{4A0A81E6-2705-439C-8596-506C9CFA78C4}">
      <dsp:nvSpPr>
        <dsp:cNvPr id="0" name=""/>
        <dsp:cNvSpPr/>
      </dsp:nvSpPr>
      <dsp:spPr>
        <a:xfrm>
          <a:off x="0" y="3668460"/>
          <a:ext cx="56769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305410"/>
              <a:satOff val="-2618"/>
              <a:lumOff val="-17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2CD05D-79C6-441E-85D3-4FF2B2729982}">
      <dsp:nvSpPr>
        <dsp:cNvPr id="0" name=""/>
        <dsp:cNvSpPr/>
      </dsp:nvSpPr>
      <dsp:spPr>
        <a:xfrm>
          <a:off x="283845" y="3314220"/>
          <a:ext cx="3973830" cy="708480"/>
        </a:xfrm>
        <a:prstGeom prst="roundRect">
          <a:avLst/>
        </a:prstGeom>
        <a:solidFill>
          <a:schemeClr val="accent2">
            <a:hueOff val="-305410"/>
            <a:satOff val="-2618"/>
            <a:lumOff val="-1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0201" tIns="0" rIns="150201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b="0" i="0" kern="1200" baseline="0"/>
            <a:t>Informatiebeveiliging verbeteren </a:t>
          </a:r>
          <a:endParaRPr lang="en-US" sz="2400" kern="1200"/>
        </a:p>
      </dsp:txBody>
      <dsp:txXfrm>
        <a:off x="318430" y="3348805"/>
        <a:ext cx="3904660" cy="639310"/>
      </dsp:txXfrm>
    </dsp:sp>
    <dsp:sp modelId="{BA97BED5-3416-4A66-A9B3-07BBD9F15A2A}">
      <dsp:nvSpPr>
        <dsp:cNvPr id="0" name=""/>
        <dsp:cNvSpPr/>
      </dsp:nvSpPr>
      <dsp:spPr>
        <a:xfrm>
          <a:off x="0" y="4757099"/>
          <a:ext cx="56769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407213"/>
              <a:satOff val="-3490"/>
              <a:lumOff val="-2313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C7DF75-6AEE-4C4C-9D4D-3CF56A5EBA8D}">
      <dsp:nvSpPr>
        <dsp:cNvPr id="0" name=""/>
        <dsp:cNvSpPr/>
      </dsp:nvSpPr>
      <dsp:spPr>
        <a:xfrm>
          <a:off x="283845" y="4402859"/>
          <a:ext cx="3973830" cy="708480"/>
        </a:xfrm>
        <a:prstGeom prst="roundRect">
          <a:avLst/>
        </a:prstGeom>
        <a:solidFill>
          <a:schemeClr val="accent2">
            <a:hueOff val="-407213"/>
            <a:satOff val="-3490"/>
            <a:lumOff val="-231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0201" tIns="0" rIns="150201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b="0" i="0" kern="1200" baseline="0"/>
            <a:t>Betrouwbaarheid voor zorginstellingen vergroten </a:t>
          </a:r>
          <a:endParaRPr lang="en-US" sz="2400" kern="1200"/>
        </a:p>
      </dsp:txBody>
      <dsp:txXfrm>
        <a:off x="318430" y="4437444"/>
        <a:ext cx="3904660" cy="639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A6C510-628C-4809-9479-52AB6B071DE7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EBA62-8FF3-4351-AAF9-DD842D28135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913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*</a:t>
            </a:r>
            <a:r>
              <a:rPr lang="en-US" err="1"/>
              <a:t>groeten</a:t>
            </a:r>
            <a:r>
              <a:rPr lang="en-US"/>
              <a:t>* </a:t>
            </a:r>
            <a:br>
              <a:rPr lang="en-US"/>
            </a:br>
            <a:r>
              <a:rPr lang="en-US" err="1"/>
              <a:t>Voordat</a:t>
            </a:r>
            <a:r>
              <a:rPr lang="en-US"/>
              <a:t> </a:t>
            </a:r>
            <a:r>
              <a:rPr lang="en-US" err="1"/>
              <a:t>wij</a:t>
            </a:r>
            <a:r>
              <a:rPr lang="en-US"/>
              <a:t> </a:t>
            </a:r>
            <a:r>
              <a:rPr lang="en-US" err="1"/>
              <a:t>beginnen</a:t>
            </a:r>
            <a:r>
              <a:rPr lang="en-US"/>
              <a:t>, </a:t>
            </a:r>
            <a:r>
              <a:rPr lang="en-US" err="1"/>
              <a:t>Heeft</a:t>
            </a:r>
            <a:r>
              <a:rPr lang="en-US"/>
              <a:t> u het advise rapport </a:t>
            </a:r>
            <a:r>
              <a:rPr lang="en-US" err="1"/>
              <a:t>gelezen</a:t>
            </a:r>
            <a:r>
              <a:rPr lang="en-US"/>
              <a:t>?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EBA62-8FF3-4351-AAF9-DD842D28135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330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Hier hetzelfde als dia 9: zeg dit: na het opnoemen van de punten. </a:t>
            </a:r>
            <a:r>
              <a:rPr lang="nl-NL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andere punten kunt u in het advies rapport vinden. NIELS DOET DEZE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EBA62-8FF3-4351-AAF9-DD842D28135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1820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RICK EN NIELS DOEN DEZE</a:t>
            </a:r>
            <a:br>
              <a:rPr lang="en-US"/>
            </a:br>
            <a:r>
              <a:rPr lang="en-US" err="1"/>
              <a:t>als</a:t>
            </a:r>
            <a:r>
              <a:rPr lang="en-US"/>
              <a:t> </a:t>
            </a:r>
            <a:r>
              <a:rPr lang="en-US" err="1"/>
              <a:t>raooort</a:t>
            </a:r>
            <a:r>
              <a:rPr lang="en-US"/>
              <a:t> </a:t>
            </a:r>
            <a:r>
              <a:rPr lang="en-US" err="1"/>
              <a:t>niet</a:t>
            </a:r>
            <a:r>
              <a:rPr lang="en-US"/>
              <a:t> </a:t>
            </a:r>
            <a:r>
              <a:rPr lang="en-US" err="1"/>
              <a:t>gelezen</a:t>
            </a:r>
            <a:r>
              <a:rPr lang="en-US"/>
              <a:t> is </a:t>
            </a:r>
            <a:r>
              <a:rPr lang="en-US" err="1"/>
              <a:t>verwijs</a:t>
            </a:r>
            <a:r>
              <a:rPr lang="en-US"/>
              <a:t> dan het plan die in het rapport </a:t>
            </a:r>
            <a:r>
              <a:rPr lang="en-US" err="1"/>
              <a:t>staat</a:t>
            </a:r>
            <a:r>
              <a:rPr lang="en-US"/>
              <a:t> – rick </a:t>
            </a:r>
            <a:r>
              <a:rPr lang="en-US" err="1"/>
              <a:t>doet</a:t>
            </a:r>
            <a:r>
              <a:rPr lang="en-US"/>
              <a:t> </a:t>
            </a:r>
            <a:r>
              <a:rPr lang="en-US" err="1"/>
              <a:t>dit</a:t>
            </a:r>
            <a:r>
              <a:rPr lang="en-US"/>
              <a:t> </a:t>
            </a:r>
            <a:r>
              <a:rPr lang="en-US" err="1"/>
              <a:t>als</a:t>
            </a:r>
            <a:r>
              <a:rPr lang="en-US"/>
              <a:t> </a:t>
            </a:r>
            <a:r>
              <a:rPr lang="en-US" err="1"/>
              <a:t>nodig</a:t>
            </a:r>
            <a:r>
              <a:rPr lang="en-US"/>
              <a:t>. </a:t>
            </a:r>
            <a:br>
              <a:rPr lang="en-US"/>
            </a:br>
            <a:r>
              <a:rPr lang="en-US"/>
              <a:t>Anders </a:t>
            </a:r>
            <a:br>
              <a:rPr lang="en-US"/>
            </a:br>
            <a:r>
              <a:rPr lang="en-US" b="1" err="1"/>
              <a:t>Implementatieplan</a:t>
            </a:r>
            <a:endParaRPr lang="en-US" b="1"/>
          </a:p>
          <a:p>
            <a:r>
              <a:rPr lang="en-US" b="1"/>
              <a:t>Stap 1 – </a:t>
            </a:r>
            <a:r>
              <a:rPr lang="en-US" b="1" err="1"/>
              <a:t>Directe</a:t>
            </a:r>
            <a:r>
              <a:rPr lang="en-US" b="1"/>
              <a:t> </a:t>
            </a:r>
            <a:r>
              <a:rPr lang="en-US" b="1" err="1"/>
              <a:t>beveiliging</a:t>
            </a:r>
            <a:endParaRPr lang="en-US" b="1"/>
          </a:p>
          <a:p>
            <a:r>
              <a:rPr lang="en-US"/>
              <a:t>MFA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sterke</a:t>
            </a:r>
            <a:r>
              <a:rPr lang="en-US"/>
              <a:t> </a:t>
            </a:r>
            <a:r>
              <a:rPr lang="en-US" err="1"/>
              <a:t>wachtwoorden</a:t>
            </a:r>
            <a:r>
              <a:rPr lang="en-US"/>
              <a:t> </a:t>
            </a:r>
          </a:p>
          <a:p>
            <a:r>
              <a:rPr lang="en-US"/>
              <a:t>Accounts </a:t>
            </a:r>
            <a:r>
              <a:rPr lang="en-US" err="1"/>
              <a:t>controleren</a:t>
            </a:r>
            <a:r>
              <a:rPr lang="en-US"/>
              <a:t> </a:t>
            </a:r>
          </a:p>
          <a:p>
            <a:r>
              <a:rPr lang="en-US" err="1"/>
              <a:t>Toegang</a:t>
            </a:r>
            <a:r>
              <a:rPr lang="en-US"/>
              <a:t> </a:t>
            </a:r>
            <a:r>
              <a:rPr lang="en-US" err="1"/>
              <a:t>beperken</a:t>
            </a:r>
            <a:r>
              <a:rPr lang="en-US"/>
              <a:t> </a:t>
            </a:r>
          </a:p>
          <a:p>
            <a:r>
              <a:rPr lang="en-US" err="1"/>
              <a:t>Datalekprotocol</a:t>
            </a:r>
            <a:r>
              <a:rPr lang="en-US"/>
              <a:t> </a:t>
            </a:r>
            <a:r>
              <a:rPr lang="en-US" err="1"/>
              <a:t>opstellen</a:t>
            </a:r>
            <a:r>
              <a:rPr lang="en-US"/>
              <a:t> </a:t>
            </a:r>
          </a:p>
          <a:p>
            <a:r>
              <a:rPr lang="en-US" b="1"/>
              <a:t>Stap 2 – AVG </a:t>
            </a:r>
            <a:r>
              <a:rPr lang="en-US" b="1" err="1"/>
              <a:t>verbeteren</a:t>
            </a:r>
            <a:endParaRPr lang="en-US" b="1"/>
          </a:p>
          <a:p>
            <a:r>
              <a:rPr lang="en-US" err="1"/>
              <a:t>Privacybeleid</a:t>
            </a:r>
            <a:r>
              <a:rPr lang="en-US"/>
              <a:t> </a:t>
            </a:r>
            <a:r>
              <a:rPr lang="en-US" err="1"/>
              <a:t>opstellen</a:t>
            </a:r>
            <a:r>
              <a:rPr lang="en-US"/>
              <a:t> </a:t>
            </a:r>
          </a:p>
          <a:p>
            <a:r>
              <a:rPr lang="en-US"/>
              <a:t>DPIA </a:t>
            </a:r>
            <a:r>
              <a:rPr lang="en-US" err="1"/>
              <a:t>uitvoeren</a:t>
            </a:r>
            <a:r>
              <a:rPr lang="en-US"/>
              <a:t> </a:t>
            </a:r>
          </a:p>
          <a:p>
            <a:r>
              <a:rPr lang="en-US" err="1"/>
              <a:t>Encryptie</a:t>
            </a:r>
            <a:r>
              <a:rPr lang="en-US"/>
              <a:t> </a:t>
            </a:r>
            <a:r>
              <a:rPr lang="en-US" err="1"/>
              <a:t>toepassen</a:t>
            </a:r>
            <a:r>
              <a:rPr lang="en-US"/>
              <a:t> </a:t>
            </a:r>
          </a:p>
          <a:p>
            <a:r>
              <a:rPr lang="en-US"/>
              <a:t>Alleen </a:t>
            </a:r>
            <a:r>
              <a:rPr lang="en-US" err="1"/>
              <a:t>noodzakelijke</a:t>
            </a:r>
            <a:r>
              <a:rPr lang="en-US"/>
              <a:t> </a:t>
            </a:r>
            <a:r>
              <a:rPr lang="en-US" err="1"/>
              <a:t>gegevens</a:t>
            </a:r>
            <a:r>
              <a:rPr lang="en-US"/>
              <a:t> </a:t>
            </a:r>
            <a:r>
              <a:rPr lang="en-US" err="1"/>
              <a:t>verwerken</a:t>
            </a:r>
            <a:r>
              <a:rPr lang="en-US"/>
              <a:t> </a:t>
            </a:r>
          </a:p>
          <a:p>
            <a:r>
              <a:rPr lang="en-US" b="1"/>
              <a:t>Stap 3 – </a:t>
            </a:r>
            <a:r>
              <a:rPr lang="en-US" b="1" err="1"/>
              <a:t>Beveiliging</a:t>
            </a:r>
            <a:r>
              <a:rPr lang="en-US" b="1"/>
              <a:t> </a:t>
            </a:r>
            <a:r>
              <a:rPr lang="en-US" b="1" err="1"/>
              <a:t>uitbreiden</a:t>
            </a:r>
            <a:endParaRPr lang="en-US" b="1"/>
          </a:p>
          <a:p>
            <a:r>
              <a:rPr lang="en-US"/>
              <a:t>Logging </a:t>
            </a:r>
            <a:r>
              <a:rPr lang="en-US" err="1"/>
              <a:t>en</a:t>
            </a:r>
            <a:r>
              <a:rPr lang="en-US"/>
              <a:t> monitoring </a:t>
            </a:r>
          </a:p>
          <a:p>
            <a:r>
              <a:rPr lang="en-US"/>
              <a:t>Back-ups </a:t>
            </a:r>
            <a:r>
              <a:rPr lang="en-US" err="1"/>
              <a:t>testen</a:t>
            </a:r>
            <a:r>
              <a:rPr lang="en-US"/>
              <a:t> </a:t>
            </a:r>
          </a:p>
          <a:p>
            <a:r>
              <a:rPr lang="en-US"/>
              <a:t>Rollen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rechten</a:t>
            </a:r>
            <a:r>
              <a:rPr lang="en-US"/>
              <a:t> </a:t>
            </a:r>
            <a:r>
              <a:rPr lang="en-US" err="1"/>
              <a:t>verdelen</a:t>
            </a:r>
            <a:r>
              <a:rPr lang="en-US"/>
              <a:t> </a:t>
            </a:r>
          </a:p>
          <a:p>
            <a:r>
              <a:rPr lang="en-US" b="1"/>
              <a:t>Stap 4 – Training </a:t>
            </a:r>
            <a:r>
              <a:rPr lang="en-US" b="1" err="1"/>
              <a:t>en</a:t>
            </a:r>
            <a:r>
              <a:rPr lang="en-US" b="1"/>
              <a:t> </a:t>
            </a:r>
            <a:r>
              <a:rPr lang="en-US" b="1" err="1"/>
              <a:t>controle</a:t>
            </a:r>
            <a:endParaRPr lang="en-US" b="1"/>
          </a:p>
          <a:p>
            <a:r>
              <a:rPr lang="en-US" err="1"/>
              <a:t>Medewerkers</a:t>
            </a:r>
            <a:r>
              <a:rPr lang="en-US"/>
              <a:t> </a:t>
            </a:r>
            <a:r>
              <a:rPr lang="en-US" err="1"/>
              <a:t>trainen</a:t>
            </a:r>
            <a:r>
              <a:rPr lang="en-US"/>
              <a:t> </a:t>
            </a:r>
          </a:p>
          <a:p>
            <a:r>
              <a:rPr lang="en-US"/>
              <a:t>Audits </a:t>
            </a:r>
            <a:r>
              <a:rPr lang="en-US" err="1"/>
              <a:t>uitvoeren</a:t>
            </a:r>
            <a:r>
              <a:rPr lang="en-US"/>
              <a:t> </a:t>
            </a:r>
          </a:p>
          <a:p>
            <a:r>
              <a:rPr lang="en-US" err="1"/>
              <a:t>Nieuwe</a:t>
            </a:r>
            <a:r>
              <a:rPr lang="en-US"/>
              <a:t> </a:t>
            </a:r>
            <a:r>
              <a:rPr lang="en-US" err="1"/>
              <a:t>medewerkers</a:t>
            </a:r>
            <a:r>
              <a:rPr lang="en-US"/>
              <a:t> </a:t>
            </a:r>
            <a:r>
              <a:rPr lang="en-US" err="1"/>
              <a:t>screenen</a:t>
            </a:r>
            <a:r>
              <a:rPr lang="en-US"/>
              <a:t> </a:t>
            </a:r>
          </a:p>
          <a:p>
            <a:r>
              <a:rPr lang="en-US" b="1"/>
              <a:t>Stap 5 – Compliance </a:t>
            </a:r>
            <a:r>
              <a:rPr lang="en-US" b="1" err="1"/>
              <a:t>controleren</a:t>
            </a:r>
            <a:endParaRPr lang="en-US" b="1"/>
          </a:p>
          <a:p>
            <a:r>
              <a:rPr lang="en-US" err="1"/>
              <a:t>Verwerkersovereenkomsten</a:t>
            </a:r>
            <a:r>
              <a:rPr lang="en-US"/>
              <a:t> </a:t>
            </a:r>
          </a:p>
          <a:p>
            <a:r>
              <a:rPr lang="en-US" err="1"/>
              <a:t>Privacyverklaring</a:t>
            </a:r>
            <a:r>
              <a:rPr lang="en-US"/>
              <a:t> </a:t>
            </a:r>
          </a:p>
          <a:p>
            <a:r>
              <a:rPr lang="en-US"/>
              <a:t>Controle AVG / ISO 27001 / NEN 7510</a:t>
            </a:r>
          </a:p>
          <a:p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EBA62-8FF3-4351-AAF9-DD842D28135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0940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Floris </a:t>
            </a:r>
            <a:r>
              <a:rPr lang="en-US" err="1"/>
              <a:t>doet</a:t>
            </a:r>
            <a:r>
              <a:rPr lang="en-US"/>
              <a:t> deze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EBA62-8FF3-4351-AAF9-DD842D28135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6697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Rick </a:t>
            </a:r>
            <a:r>
              <a:rPr lang="en-US" err="1"/>
              <a:t>doet</a:t>
            </a:r>
            <a:r>
              <a:rPr lang="en-US"/>
              <a:t> deze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EBA62-8FF3-4351-AAF9-DD842D28135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9196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Iedereen</a:t>
            </a:r>
            <a:br>
              <a:rPr lang="nl-NL"/>
            </a:br>
            <a:r>
              <a:rPr lang="nl-NL"/>
              <a:t>Als rapport gelezen : heeft u nog vragen? Als ja : beantwoord – Als nee : Dan bedanken wij u voor het luisteren en horen wij nog terug van u. </a:t>
            </a:r>
            <a:r>
              <a:rPr lang="nl-NL" err="1"/>
              <a:t>Fijna</a:t>
            </a:r>
            <a:r>
              <a:rPr lang="nl-NL"/>
              <a:t> dag </a:t>
            </a:r>
            <a:r>
              <a:rPr lang="nl-NL" err="1"/>
              <a:t>etc</a:t>
            </a:r>
            <a:br>
              <a:rPr lang="nl-NL"/>
            </a:br>
            <a:r>
              <a:rPr lang="nl-NL"/>
              <a:t>Als rapport niet gelezen : Heeft u nog vragen? Als ja : Beantwoord – Als nee : Bedankt voor het luisteren – wij gaan het rapport even opnieuw sturen – Fijne dag etc.</a:t>
            </a:r>
          </a:p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EBA62-8FF3-4351-AAF9-DD842D28135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010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Floris </a:t>
            </a:r>
            <a:r>
              <a:rPr lang="en-US" dirty="0" err="1"/>
              <a:t>doet</a:t>
            </a:r>
            <a:r>
              <a:rPr lang="en-US" dirty="0"/>
              <a:t> </a:t>
            </a:r>
            <a:r>
              <a:rPr lang="en-US" dirty="0" err="1"/>
              <a:t>deze</a:t>
            </a:r>
            <a:endParaRPr lang="en-US" dirty="0"/>
          </a:p>
          <a:p>
            <a:br>
              <a:rPr lang="en-US" dirty="0"/>
            </a:br>
            <a:r>
              <a:rPr lang="en-US" dirty="0"/>
              <a:t>U had </a:t>
            </a:r>
            <a:r>
              <a:rPr lang="en-US" dirty="0" err="1"/>
              <a:t>ons</a:t>
            </a:r>
            <a:r>
              <a:rPr lang="en-US" dirty="0"/>
              <a:t> </a:t>
            </a:r>
            <a:r>
              <a:rPr lang="en-US" dirty="0" err="1"/>
              <a:t>uitgenodigd</a:t>
            </a:r>
            <a:r>
              <a:rPr lang="en-US" dirty="0"/>
              <a:t> op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gesprek</a:t>
            </a:r>
            <a:r>
              <a:rPr lang="en-US" dirty="0"/>
              <a:t> om </a:t>
            </a:r>
            <a:r>
              <a:rPr lang="en-US" dirty="0" err="1"/>
              <a:t>advies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geven</a:t>
            </a:r>
            <a:r>
              <a:rPr lang="en-US" dirty="0"/>
              <a:t> over hoe de </a:t>
            </a:r>
            <a:r>
              <a:rPr lang="en-US" dirty="0" err="1"/>
              <a:t>sneller</a:t>
            </a:r>
            <a:r>
              <a:rPr lang="en-US" dirty="0"/>
              <a:t> </a:t>
            </a:r>
            <a:r>
              <a:rPr lang="en-US" dirty="0" err="1"/>
              <a:t>bezorger</a:t>
            </a:r>
            <a:r>
              <a:rPr lang="en-US" dirty="0"/>
              <a:t>. ISO 27001 </a:t>
            </a:r>
            <a:r>
              <a:rPr lang="en-US" dirty="0" err="1"/>
              <a:t>gecertificeerd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worden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de AVG wet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volgen</a:t>
            </a:r>
            <a:r>
              <a:rPr lang="en-US" dirty="0"/>
              <a:t> </a:t>
            </a:r>
            <a:r>
              <a:rPr lang="en-US" dirty="0" err="1"/>
              <a:t>onder</a:t>
            </a:r>
            <a:r>
              <a:rPr lang="en-US" dirty="0"/>
              <a:t> de regels van de AVG </a:t>
            </a:r>
            <a:r>
              <a:rPr lang="en-US" dirty="0" err="1"/>
              <a:t>en</a:t>
            </a:r>
            <a:r>
              <a:rPr lang="en-US" dirty="0"/>
              <a:t> de NEN. </a:t>
            </a:r>
            <a:r>
              <a:rPr lang="en-US" dirty="0" err="1"/>
              <a:t>Overigens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</a:t>
            </a:r>
            <a:r>
              <a:rPr lang="en-US" dirty="0" err="1"/>
              <a:t>wij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aantal</a:t>
            </a:r>
            <a:r>
              <a:rPr lang="en-US" dirty="0"/>
              <a:t> </a:t>
            </a:r>
            <a:r>
              <a:rPr lang="en-US" dirty="0" err="1"/>
              <a:t>vragen</a:t>
            </a:r>
            <a:r>
              <a:rPr lang="en-US" dirty="0"/>
              <a:t> </a:t>
            </a:r>
            <a:r>
              <a:rPr lang="en-US" dirty="0" err="1"/>
              <a:t>gesteld</a:t>
            </a:r>
            <a:r>
              <a:rPr lang="en-US" dirty="0"/>
              <a:t> over de </a:t>
            </a:r>
            <a:r>
              <a:rPr lang="en-US" dirty="0" err="1"/>
              <a:t>huidige</a:t>
            </a:r>
            <a:r>
              <a:rPr lang="en-US" dirty="0"/>
              <a:t> </a:t>
            </a:r>
            <a:r>
              <a:rPr lang="en-US" dirty="0" err="1"/>
              <a:t>werkwijze</a:t>
            </a:r>
            <a:r>
              <a:rPr lang="en-US" dirty="0"/>
              <a:t> van het </a:t>
            </a:r>
            <a:r>
              <a:rPr lang="en-US" dirty="0" err="1"/>
              <a:t>bedrijf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vervolgens</a:t>
            </a:r>
            <a:r>
              <a:rPr lang="en-US" dirty="0"/>
              <a:t> even </a:t>
            </a:r>
            <a:r>
              <a:rPr lang="en-US" dirty="0" err="1"/>
              <a:t>gesproken</a:t>
            </a:r>
            <a:r>
              <a:rPr lang="en-US" dirty="0"/>
              <a:t> met Jeroen de Wit </a:t>
            </a:r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 een beter beeld te krijgen van de huidige ICT-situatie en de informatiebeveiliging binnen de organisatie.</a:t>
            </a:r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EBA62-8FF3-4351-AAF9-DD842D28135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929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err="1"/>
              <a:t>Apotheken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ziekenhuizen</a:t>
            </a:r>
            <a:r>
              <a:rPr lang="en-US" dirty="0"/>
              <a:t> </a:t>
            </a:r>
            <a:r>
              <a:rPr lang="en-US" dirty="0" err="1"/>
              <a:t>stellen</a:t>
            </a:r>
            <a:r>
              <a:rPr lang="en-US" dirty="0"/>
              <a:t> </a:t>
            </a:r>
            <a:r>
              <a:rPr lang="en-US" dirty="0" err="1"/>
              <a:t>strengere</a:t>
            </a:r>
            <a:r>
              <a:rPr lang="en-US" dirty="0"/>
              <a:t> </a:t>
            </a:r>
            <a:r>
              <a:rPr lang="en-US" dirty="0" err="1"/>
              <a:t>eisen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informatiebeveiliging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privacy  FLORIS DOET DEZE</a:t>
            </a:r>
            <a:endParaRPr lang="nl-NL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Zonder ISO 27001-certificering of </a:t>
            </a:r>
            <a:r>
              <a:rPr lang="en-US" dirty="0" err="1"/>
              <a:t>verwerkersovereenkomst</a:t>
            </a:r>
            <a:r>
              <a:rPr lang="en-US" dirty="0"/>
              <a:t> </a:t>
            </a:r>
            <a:r>
              <a:rPr lang="en-US" dirty="0" err="1"/>
              <a:t>risico</a:t>
            </a:r>
            <a:r>
              <a:rPr lang="en-US" dirty="0"/>
              <a:t> op </a:t>
            </a:r>
            <a:r>
              <a:rPr lang="en-US" dirty="0" err="1"/>
              <a:t>verlies</a:t>
            </a:r>
            <a:r>
              <a:rPr lang="en-US" dirty="0"/>
              <a:t> of </a:t>
            </a:r>
            <a:r>
              <a:rPr lang="en-US" dirty="0" err="1"/>
              <a:t>niet-verlenging</a:t>
            </a:r>
            <a:r>
              <a:rPr lang="en-US" dirty="0"/>
              <a:t> van </a:t>
            </a:r>
            <a:r>
              <a:rPr lang="en-US" dirty="0" err="1"/>
              <a:t>contracten</a:t>
            </a:r>
            <a:r>
              <a:rPr lang="en-US" dirty="0"/>
              <a:t> </a:t>
            </a:r>
          </a:p>
          <a:p>
            <a:pPr marL="171450" indent="-171450">
              <a:buFont typeface="Arial"/>
              <a:buChar char="•"/>
            </a:pPr>
            <a:r>
              <a:rPr lang="en-US" dirty="0"/>
              <a:t>ISO 27001 </a:t>
            </a:r>
            <a:r>
              <a:rPr lang="en-US" dirty="0" err="1"/>
              <a:t>toont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informatie</a:t>
            </a:r>
            <a:r>
              <a:rPr lang="en-US" dirty="0"/>
              <a:t> </a:t>
            </a:r>
            <a:r>
              <a:rPr lang="en-US" dirty="0" err="1"/>
              <a:t>veilig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professioneel</a:t>
            </a:r>
            <a:r>
              <a:rPr lang="en-US" dirty="0"/>
              <a:t> </a:t>
            </a:r>
            <a:r>
              <a:rPr lang="en-US" dirty="0" err="1"/>
              <a:t>wordt</a:t>
            </a:r>
            <a:r>
              <a:rPr lang="en-US" dirty="0"/>
              <a:t> </a:t>
            </a:r>
            <a:r>
              <a:rPr lang="en-US" dirty="0" err="1"/>
              <a:t>beheerd</a:t>
            </a:r>
            <a:r>
              <a:rPr lang="en-US" dirty="0"/>
              <a:t> </a:t>
            </a:r>
          </a:p>
          <a:p>
            <a:pPr marL="171450" indent="-171450">
              <a:buFont typeface="Arial"/>
              <a:buChar char="•"/>
            </a:pPr>
            <a:r>
              <a:rPr lang="en-US" dirty="0"/>
              <a:t>De </a:t>
            </a:r>
            <a:r>
              <a:rPr lang="en-US" dirty="0" err="1"/>
              <a:t>Snelle</a:t>
            </a:r>
            <a:r>
              <a:rPr lang="en-US" dirty="0"/>
              <a:t> </a:t>
            </a:r>
            <a:r>
              <a:rPr lang="en-US" dirty="0" err="1"/>
              <a:t>Bezorger</a:t>
            </a:r>
            <a:r>
              <a:rPr lang="en-US" dirty="0"/>
              <a:t> </a:t>
            </a:r>
            <a:r>
              <a:rPr lang="en-US" dirty="0" err="1"/>
              <a:t>verwerkt</a:t>
            </a:r>
            <a:r>
              <a:rPr lang="en-US" dirty="0"/>
              <a:t> </a:t>
            </a:r>
            <a:r>
              <a:rPr lang="en-US" dirty="0" err="1"/>
              <a:t>medische</a:t>
            </a:r>
            <a:r>
              <a:rPr lang="en-US" dirty="0"/>
              <a:t> </a:t>
            </a:r>
            <a:r>
              <a:rPr lang="en-US" dirty="0" err="1"/>
              <a:t>persoonsgegevens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moet</a:t>
            </a:r>
            <a:r>
              <a:rPr lang="en-US" dirty="0"/>
              <a:t> </a:t>
            </a:r>
            <a:r>
              <a:rPr lang="en-US" dirty="0" err="1"/>
              <a:t>voldoen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de AVG </a:t>
            </a:r>
          </a:p>
          <a:p>
            <a:pPr marL="171450" indent="-171450">
              <a:buFont typeface="Arial"/>
              <a:buChar char="•"/>
            </a:pPr>
            <a:r>
              <a:rPr lang="en-US" dirty="0"/>
              <a:t>Extra focus </a:t>
            </a:r>
            <a:r>
              <a:rPr lang="en-US" dirty="0" err="1"/>
              <a:t>nodig</a:t>
            </a:r>
            <a:r>
              <a:rPr lang="en-US" dirty="0"/>
              <a:t> op </a:t>
            </a:r>
            <a:r>
              <a:rPr lang="en-US" dirty="0" err="1"/>
              <a:t>beveiligingsnormen</a:t>
            </a:r>
            <a:r>
              <a:rPr lang="en-US" dirty="0"/>
              <a:t> </a:t>
            </a:r>
            <a:r>
              <a:rPr lang="en-US" dirty="0" err="1"/>
              <a:t>binnen</a:t>
            </a:r>
            <a:r>
              <a:rPr lang="en-US" dirty="0"/>
              <a:t> de </a:t>
            </a:r>
            <a:r>
              <a:rPr lang="en-US" dirty="0" err="1"/>
              <a:t>zorgsector</a:t>
            </a:r>
            <a:r>
              <a:rPr lang="en-US" dirty="0"/>
              <a:t> </a:t>
            </a:r>
          </a:p>
          <a:p>
            <a:pPr marL="171450" indent="-171450">
              <a:buFont typeface="Arial"/>
              <a:buChar char="•"/>
            </a:pPr>
            <a:r>
              <a:rPr lang="en-US" dirty="0" err="1"/>
              <a:t>Certificering</a:t>
            </a:r>
            <a:r>
              <a:rPr lang="en-US" dirty="0"/>
              <a:t> </a:t>
            </a:r>
            <a:r>
              <a:rPr lang="en-US" dirty="0" err="1"/>
              <a:t>vergroot</a:t>
            </a:r>
            <a:r>
              <a:rPr lang="en-US" dirty="0"/>
              <a:t> </a:t>
            </a:r>
            <a:r>
              <a:rPr lang="en-US" dirty="0" err="1"/>
              <a:t>vertrouwen</a:t>
            </a:r>
            <a:r>
              <a:rPr lang="en-US" dirty="0"/>
              <a:t> van </a:t>
            </a:r>
            <a:r>
              <a:rPr lang="en-US" dirty="0" err="1"/>
              <a:t>klanten</a:t>
            </a:r>
            <a:r>
              <a:rPr lang="en-US" dirty="0"/>
              <a:t>, partners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zorginstellingen</a:t>
            </a:r>
            <a:r>
              <a:rPr lang="en-US" dirty="0"/>
              <a:t> </a:t>
            </a:r>
          </a:p>
          <a:p>
            <a:pPr marL="171450" indent="-171450">
              <a:buFont typeface="Arial"/>
              <a:buChar char="•"/>
            </a:pPr>
            <a:r>
              <a:rPr lang="en-US" dirty="0" err="1"/>
              <a:t>Helpt</a:t>
            </a:r>
            <a:r>
              <a:rPr lang="en-US" dirty="0"/>
              <a:t> </a:t>
            </a:r>
            <a:r>
              <a:rPr lang="en-US" dirty="0" err="1"/>
              <a:t>risico’s</a:t>
            </a:r>
            <a:r>
              <a:rPr lang="en-US" dirty="0"/>
              <a:t> op </a:t>
            </a:r>
            <a:r>
              <a:rPr lang="en-US" dirty="0" err="1"/>
              <a:t>datalekken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beveiligingsincidenten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verminderen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EBA62-8FF3-4351-AAF9-DD842D28135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394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b="0" dirty="0"/>
              <a:t>Onvoldoende ISO 27001 &amp; AVG-compliance (Algemene non-conformiteit met beveiligings- en privacywetgeving) NIELS DOET DEZE</a:t>
            </a:r>
          </a:p>
          <a:p>
            <a:r>
              <a:rPr lang="nl-NL" b="0" dirty="0"/>
              <a:t>Onvoldoende screening personeel (Niet alle medewerkers/bezorgers worden gescreend, beperkt VOG-gebruik) </a:t>
            </a:r>
          </a:p>
          <a:p>
            <a:r>
              <a:rPr lang="nl-NL" b="0" dirty="0"/>
              <a:t>Fysieke beveiliging serverruimte (Onvoldoende bescherming tegen onbevoegde toegang tot servers en back-ups)</a:t>
            </a:r>
          </a:p>
          <a:p>
            <a:r>
              <a:rPr lang="nl-NL" b="0" dirty="0"/>
              <a:t>Beperkt beveiligingsbeleid &amp; bewustzijn (Alleen “10 gouden regels” bij koffieautomaat, weinig controle op naleving)</a:t>
            </a:r>
          </a:p>
          <a:p>
            <a:r>
              <a:rPr lang="nl-NL" b="0" dirty="0"/>
              <a:t>Onvolledige beveiliging bezorgapplicatie &amp; back-ups (Ontbrekende </a:t>
            </a:r>
            <a:r>
              <a:rPr lang="nl-NL" b="0" dirty="0" err="1"/>
              <a:t>logging</a:t>
            </a:r>
            <a:r>
              <a:rPr lang="nl-NL" b="0" dirty="0"/>
              <a:t>, toegangsbeheer, verwijderingsprocedures en beleid voor back-up data)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EBA62-8FF3-4351-AAF9-DD842D28135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280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RICK DOET DEZE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EBA62-8FF3-4351-AAF9-DD842D28135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8827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Rick </a:t>
            </a:r>
            <a:r>
              <a:rPr lang="en-US" err="1"/>
              <a:t>doet</a:t>
            </a:r>
            <a:r>
              <a:rPr lang="en-US"/>
              <a:t> deze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EBA62-8FF3-4351-AAF9-DD842D28135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5089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Enkele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voorbeelden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hiervan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zijn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NIELS DOET DEZE</a:t>
            </a:r>
          </a:p>
          <a:p>
            <a:pPr lvl="0"/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Gegevens worden onvoldoende versleuteld opgeslagen en verzonden.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Medische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gegevens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patiëntinformatie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moeten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beveiligd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worden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met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encryptie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vl="0"/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 is geen duidelijke procedure voor het afhandelen en melden van datalekken of beveiligingsincidenten.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Een recente hackpoging is niet onderzocht en mogelijk niet gemeld bij de Autoriteit Persoonsgegevens.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Medewerkers met toegang tot medische gegevens worden niet standaard gescreend.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 is onvoldoende </a:t>
            </a:r>
            <a:r>
              <a:rPr lang="nl-NL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logging</a:t>
            </a:r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en monitoring aanwezig om verdachte activiteiten te detecteren.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Deze punten laten zien dat de organisatie nog meerdere verbeteringen moet doorvoeren om te voldoen aan de eisen van ISO 27001 Bijlage A, de AVG en NEN 7510.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EBA62-8FF3-4351-AAF9-DD842D28135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1092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een verwerkersovereenkomst moeten onder andere de volgende onderdelen opgenomen worden: RICK DOET DEZE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Snelle Bezorger verwerkt persoonsgegevens namens apotheken, huisartsen en ziekenhuizen. Volgens de AVG zijn deze organisaties de verwerkingsverantwoordelijken en is De Snelle Bezorger de verwerker.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NL" dirty="0"/>
              <a:t>HIER KOMT U NIET ONDER UIT*****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EBA62-8FF3-4351-AAF9-DD842D28135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625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Hier zeggen we ongeveer de helft van de problemen en dan zeg je dit: </a:t>
            </a:r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belangrijkste beveiligingsproblemen die momenteel binnen De Snelle Bezorger zijn: RICK DOET DEZE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 alle punten gezegd te hebben zeg je de andere punten kunt u in het advies rapport vinden.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EBA62-8FF3-4351-AAF9-DD842D28135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712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325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527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628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01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225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685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6/1/2026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10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6/1/2026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729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6/1/2026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7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308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466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954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76" r:id="rId6"/>
    <p:sldLayoutId id="2147483672" r:id="rId7"/>
    <p:sldLayoutId id="2147483673" r:id="rId8"/>
    <p:sldLayoutId id="2147483674" r:id="rId9"/>
    <p:sldLayoutId id="2147483675" r:id="rId10"/>
    <p:sldLayoutId id="214748367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0B98925-0550-1AFB-C1DC-02792400FB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241518-C60B-8750-DEEF-4C301437738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0737" b="874"/>
          <a:stretch>
            <a:fillRect/>
          </a:stretch>
        </p:blipFill>
        <p:spPr>
          <a:xfrm>
            <a:off x="0" y="10"/>
            <a:ext cx="1219197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CCA9273-E74E-A306-1F74-BEF9EDA305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12192000" cy="246217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8000">
                <a:schemeClr val="bg1">
                  <a:alpha val="17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0C97CAA-54FA-3AEC-D134-80F6D4BE83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039" y="175147"/>
            <a:ext cx="7978385" cy="916234"/>
          </a:xfrm>
        </p:spPr>
        <p:txBody>
          <a:bodyPr anchor="ctr">
            <a:normAutofit/>
          </a:bodyPr>
          <a:lstStyle/>
          <a:p>
            <a:r>
              <a:rPr lang="en-US" sz="3600" err="1"/>
              <a:t>Advies</a:t>
            </a:r>
            <a:r>
              <a:rPr lang="en-US" sz="3600"/>
              <a:t> rapport de </a:t>
            </a:r>
            <a:r>
              <a:rPr lang="en-US" sz="3600" err="1"/>
              <a:t>snelle</a:t>
            </a:r>
            <a:r>
              <a:rPr lang="en-US" sz="3600"/>
              <a:t> </a:t>
            </a:r>
            <a:r>
              <a:rPr lang="en-US" sz="3600" err="1"/>
              <a:t>bezorger</a:t>
            </a:r>
            <a:endParaRPr lang="en-US" sz="360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9A3E0DF-F466-E3F7-2C33-B90D7711A5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98426" y="196597"/>
            <a:ext cx="3634494" cy="868139"/>
          </a:xfrm>
        </p:spPr>
        <p:txBody>
          <a:bodyPr anchor="ctr">
            <a:normAutofit fontScale="92500" lnSpcReduction="20000"/>
          </a:bodyPr>
          <a:lstStyle/>
          <a:p>
            <a:pPr algn="r"/>
            <a:r>
              <a:rPr lang="en-US" sz="1800"/>
              <a:t>Auteurs: 3 </a:t>
            </a:r>
            <a:r>
              <a:rPr lang="en-US" sz="1800" err="1"/>
              <a:t>musketiers</a:t>
            </a:r>
            <a:br>
              <a:rPr lang="en-US" sz="1800"/>
            </a:br>
            <a:r>
              <a:rPr lang="en-US" sz="1800"/>
              <a:t>Datum: 5/28/2026</a:t>
            </a:r>
            <a:br>
              <a:rPr lang="en-US" sz="1800"/>
            </a:br>
            <a:r>
              <a:rPr lang="en-US" sz="1800" err="1"/>
              <a:t>Opdrachtgever</a:t>
            </a:r>
            <a:r>
              <a:rPr lang="en-US" sz="1800"/>
              <a:t>: Meneer de Bruin</a:t>
            </a:r>
          </a:p>
        </p:txBody>
      </p:sp>
    </p:spTree>
    <p:extLst>
      <p:ext uri="{BB962C8B-B14F-4D97-AF65-F5344CB8AC3E}">
        <p14:creationId xmlns:p14="http://schemas.microsoft.com/office/powerpoint/2010/main" val="566561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EF92585-7A99-6108-9663-8C59032742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4FFDCCA-27D5-F08D-7B3B-ACB3BC460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23" y="1705460"/>
            <a:ext cx="4265763" cy="1593185"/>
          </a:xfrm>
        </p:spPr>
        <p:txBody>
          <a:bodyPr anchor="t">
            <a:normAutofit/>
          </a:bodyPr>
          <a:lstStyle/>
          <a:p>
            <a:r>
              <a:rPr lang="nl-NL" sz="4200"/>
              <a:t>Top 10 maatregelen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3BFCBBB-7896-189F-CBA3-6E6193C9E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1353" y="1796458"/>
            <a:ext cx="5483190" cy="4457453"/>
          </a:xfrm>
        </p:spPr>
        <p:txBody>
          <a:bodyPr>
            <a:normAutofit/>
          </a:bodyPr>
          <a:lstStyle/>
          <a:p>
            <a:pPr lvl="0"/>
            <a:r>
              <a:rPr lang="nl-NL" dirty="0"/>
              <a:t>Sterke wachtwoorden en </a:t>
            </a:r>
            <a:r>
              <a:rPr lang="nl-NL" dirty="0" err="1"/>
              <a:t>multi</a:t>
            </a:r>
            <a:r>
              <a:rPr lang="nl-NL" dirty="0"/>
              <a:t>-factor authenticatie (MFA) verplicht maken.</a:t>
            </a:r>
          </a:p>
          <a:p>
            <a:pPr lvl="0"/>
            <a:r>
              <a:rPr lang="nl-NL" dirty="0"/>
              <a:t>Persoonsgegevens versleutelen tijdens opslag en verzending.</a:t>
            </a:r>
          </a:p>
          <a:p>
            <a:pPr lvl="0"/>
            <a:r>
              <a:rPr lang="nl-NL" dirty="0"/>
              <a:t>De serverruimte fysiek beter afsluiten zodat onbevoegden geen toegang krijgen.</a:t>
            </a:r>
          </a:p>
          <a:p>
            <a:pPr lvl="0"/>
            <a:r>
              <a:rPr lang="nl-NL" dirty="0"/>
              <a:t>Duidelijke procedures opstellen voor het aannemen en verwijderen van medewerkers accounts.</a:t>
            </a:r>
          </a:p>
          <a:p>
            <a:pPr lvl="0"/>
            <a:r>
              <a:rPr lang="nl-NL" dirty="0"/>
              <a:t>Back-ups opslaan op meerdere beveiligde locaties en regelmatig testen.</a:t>
            </a:r>
          </a:p>
          <a:p>
            <a:endParaRPr lang="nl-NL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6DB4BEA-22D1-9BE0-1F06-BAFE567B5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50816" y="3435170"/>
            <a:ext cx="402336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94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57A8477-86E3-E829-A120-A96C79B7E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3914776" cy="3977269"/>
          </a:xfrm>
        </p:spPr>
        <p:txBody>
          <a:bodyPr>
            <a:normAutofit/>
          </a:bodyPr>
          <a:lstStyle/>
          <a:p>
            <a:r>
              <a:rPr lang="nl-NL" sz="3100"/>
              <a:t>Implementatieplan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BFD5B9F-5FB6-467D-83D5-DF82F19073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5240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415E2043-442D-4A60-CEF8-1CA8A6F049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9282546"/>
              </p:ext>
            </p:extLst>
          </p:nvPr>
        </p:nvGraphicFramePr>
        <p:xfrm>
          <a:off x="5219952" y="723900"/>
          <a:ext cx="6171948" cy="5499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054584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E0802D-D960-910F-5357-1A1C8422C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EA5875C-40AC-1BAE-5C53-2E989E5420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15C9201-4876-6C13-8BCF-42626F248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"/>
            <a:ext cx="4876800" cy="685798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5B6C3F6-6F46-8072-E657-3F860FE43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3724528" cy="3670298"/>
          </a:xfrm>
        </p:spPr>
        <p:txBody>
          <a:bodyPr>
            <a:normAutofit/>
          </a:bodyPr>
          <a:lstStyle/>
          <a:p>
            <a:r>
              <a:rPr lang="nl-NL">
                <a:solidFill>
                  <a:schemeClr val="bg1"/>
                </a:solidFill>
              </a:rPr>
              <a:t>Datalekken en meldplicht</a:t>
            </a:r>
            <a:r>
              <a:rPr lang="nl-NL" sz="2800">
                <a:solidFill>
                  <a:schemeClr val="bg1"/>
                </a:solidFill>
              </a:rPr>
              <a:t>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2380455-CD43-5789-E4D6-F36C9C226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524000" cy="0"/>
          </a:xfrm>
          <a:prstGeom prst="line">
            <a:avLst/>
          </a:prstGeom>
          <a:ln w="444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E728443F-82AF-78A1-C696-9007DEBA017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715000" y="1682820"/>
          <a:ext cx="5676902" cy="34923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7503">
                  <a:extLst>
                    <a:ext uri="{9D8B030D-6E8A-4147-A177-3AD203B41FA5}">
                      <a16:colId xmlns:a16="http://schemas.microsoft.com/office/drawing/2014/main" val="504557925"/>
                    </a:ext>
                  </a:extLst>
                </a:gridCol>
                <a:gridCol w="2491260">
                  <a:extLst>
                    <a:ext uri="{9D8B030D-6E8A-4147-A177-3AD203B41FA5}">
                      <a16:colId xmlns:a16="http://schemas.microsoft.com/office/drawing/2014/main" val="3443738963"/>
                    </a:ext>
                  </a:extLst>
                </a:gridCol>
                <a:gridCol w="1748139">
                  <a:extLst>
                    <a:ext uri="{9D8B030D-6E8A-4147-A177-3AD203B41FA5}">
                      <a16:colId xmlns:a16="http://schemas.microsoft.com/office/drawing/2014/main" val="506724853"/>
                    </a:ext>
                  </a:extLst>
                </a:gridCol>
              </a:tblGrid>
              <a:tr h="1402149"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1700" kern="100">
                          <a:effectLst/>
                        </a:rPr>
                        <a:t>Niet melden</a:t>
                      </a:r>
                      <a:endParaRPr lang="nl-NL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141" marR="74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1300" kern="100">
                          <a:effectLst/>
                        </a:rPr>
                        <a:t>Een back-up op een externe harde schijf raakt kwijt, maar de data op deze schijf is volledig en volgens de modernste standaarden versleuteld (encrypted).</a:t>
                      </a:r>
                      <a:endParaRPr lang="nl-NL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141" marR="74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1300" kern="100">
                          <a:effectLst/>
                        </a:rPr>
                        <a:t>Door de sterke versleuteling kunnen onbevoegden de medische gegevens niet lezen. Er is geen risico op misbruik.</a:t>
                      </a:r>
                      <a:endParaRPr lang="nl-NL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141" marR="74141" marT="0" marB="0"/>
                </a:tc>
                <a:extLst>
                  <a:ext uri="{0D108BD9-81ED-4DB2-BD59-A6C34878D82A}">
                    <a16:rowId xmlns:a16="http://schemas.microsoft.com/office/drawing/2014/main" val="4059499713"/>
                  </a:ext>
                </a:extLst>
              </a:tr>
              <a:tr h="2090214"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1700" kern="100">
                          <a:effectLst/>
                        </a:rPr>
                        <a:t>Wel melden</a:t>
                      </a:r>
                      <a:endParaRPr lang="nl-NL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141" marR="74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1300" kern="100">
                          <a:effectLst/>
                        </a:rPr>
                        <a:t>De recente hackpoging op de server blijkt succesvol te zijn geweest, waarbij de database met medische gegevens en patiëntadressen is gekopieerd.</a:t>
                      </a:r>
                      <a:endParaRPr lang="nl-NL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141" marR="741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1300" kern="100">
                          <a:effectLst/>
                        </a:rPr>
                        <a:t>Het lekken van medische persoonsgegevens (bijzondere persoonsgegevens) brengt een direct, hoog risico met zich mee voor de privacy van patiënten.</a:t>
                      </a:r>
                      <a:endParaRPr lang="nl-NL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141" marR="74141" marT="0" marB="0"/>
                </a:tc>
                <a:extLst>
                  <a:ext uri="{0D108BD9-81ED-4DB2-BD59-A6C34878D82A}">
                    <a16:rowId xmlns:a16="http://schemas.microsoft.com/office/drawing/2014/main" val="1097139659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7E4B171A-4CF7-EC5D-E882-FB0D4B3104A8}"/>
              </a:ext>
            </a:extLst>
          </p:cNvPr>
          <p:cNvSpPr txBox="1"/>
          <p:nvPr/>
        </p:nvSpPr>
        <p:spPr>
          <a:xfrm>
            <a:off x="704088" y="2749549"/>
            <a:ext cx="32358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bg1"/>
                </a:solidFill>
              </a:rPr>
              <a:t>binnen 72 uur melden bij AP</a:t>
            </a:r>
          </a:p>
          <a:p>
            <a:r>
              <a:rPr lang="nl-NL">
                <a:solidFill>
                  <a:schemeClr val="bg1"/>
                </a:solidFill>
              </a:rPr>
              <a:t>datalekprotocol </a:t>
            </a:r>
          </a:p>
          <a:p>
            <a:r>
              <a:rPr lang="nl-NL">
                <a:solidFill>
                  <a:schemeClr val="bg1"/>
                </a:solidFill>
              </a:rPr>
              <a:t>maatregelen </a:t>
            </a:r>
          </a:p>
          <a:p>
            <a:endParaRPr lang="nl-NL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830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604516-F583-413C-8C0B-E7944F332B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"/>
            <a:ext cx="4876800" cy="685798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E02F0A5-6F43-789E-06D1-43F29221C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3724528" cy="3670298"/>
          </a:xfrm>
        </p:spPr>
        <p:txBody>
          <a:bodyPr>
            <a:normAutofit/>
          </a:bodyPr>
          <a:lstStyle/>
          <a:p>
            <a:r>
              <a:rPr lang="nl-NL">
                <a:solidFill>
                  <a:schemeClr val="bg1"/>
                </a:solidFill>
              </a:rPr>
              <a:t>Conclusie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BFD5B9F-5FB6-467D-83D5-DF82F19073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524000" cy="0"/>
          </a:xfrm>
          <a:prstGeom prst="line">
            <a:avLst/>
          </a:prstGeom>
          <a:ln w="444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Rectangle 1">
            <a:extLst>
              <a:ext uri="{FF2B5EF4-FFF2-40B4-BE49-F238E27FC236}">
                <a16:creationId xmlns:a16="http://schemas.microsoft.com/office/drawing/2014/main" id="{9D921B04-B83D-C30D-0E53-056DFA8F71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8068291"/>
              </p:ext>
            </p:extLst>
          </p:nvPr>
        </p:nvGraphicFramePr>
        <p:xfrm>
          <a:off x="5715000" y="723901"/>
          <a:ext cx="56769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287711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FF4E592-4152-939D-DA4A-151CD41D9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770" y="5852162"/>
            <a:ext cx="5965190" cy="74685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err="1"/>
              <a:t>einde</a:t>
            </a:r>
            <a:endParaRPr lang="en-US"/>
          </a:p>
        </p:txBody>
      </p:sp>
      <p:pic>
        <p:nvPicPr>
          <p:cNvPr id="7" name="Graphic 6" descr="Smiling Face with No Fill">
            <a:extLst>
              <a:ext uri="{FF2B5EF4-FFF2-40B4-BE49-F238E27FC236}">
                <a16:creationId xmlns:a16="http://schemas.microsoft.com/office/drawing/2014/main" id="{BC7482D3-C3D5-DE54-CEA8-1855DC1D75C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97763" y="406400"/>
            <a:ext cx="5196474" cy="5196474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69770" y="5719083"/>
            <a:ext cx="82296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41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0EB578-C970-4186-B93C-45851BBC6E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834C8F2-9B77-C9C0-5344-ACFFB588B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6968" y="914400"/>
            <a:ext cx="6627924" cy="1307592"/>
          </a:xfrm>
        </p:spPr>
        <p:txBody>
          <a:bodyPr>
            <a:normAutofit/>
          </a:bodyPr>
          <a:lstStyle/>
          <a:p>
            <a:r>
              <a:rPr lang="nl-NL"/>
              <a:t>inleiding</a:t>
            </a:r>
          </a:p>
        </p:txBody>
      </p:sp>
      <p:pic>
        <p:nvPicPr>
          <p:cNvPr id="5" name="Picture 4" descr="Een voorbeeld van een moleculaire structuur">
            <a:extLst>
              <a:ext uri="{FF2B5EF4-FFF2-40B4-BE49-F238E27FC236}">
                <a16:creationId xmlns:a16="http://schemas.microsoft.com/office/drawing/2014/main" id="{F52FD88F-B9B7-D5AA-E614-BE50A60BE4E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9832" r="38111" b="-2"/>
          <a:stretch>
            <a:fillRect/>
          </a:stretch>
        </p:blipFill>
        <p:spPr>
          <a:xfrm>
            <a:off x="20" y="-17929"/>
            <a:ext cx="4206220" cy="6875929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DF57B02-07BB-407B-BB36-06D9C64A67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17665" y="722376"/>
            <a:ext cx="6476356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ijdelijke aanduiding voor inhoud 2">
            <a:extLst>
              <a:ext uri="{FF2B5EF4-FFF2-40B4-BE49-F238E27FC236}">
                <a16:creationId xmlns:a16="http://schemas.microsoft.com/office/drawing/2014/main" id="{2E9DFEA8-072C-9AA3-36F3-5F3097896E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3280373"/>
              </p:ext>
            </p:extLst>
          </p:nvPr>
        </p:nvGraphicFramePr>
        <p:xfrm>
          <a:off x="4866968" y="2221992"/>
          <a:ext cx="6627924" cy="3739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6855964-C920-48EB-8804-74291211C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17665" y="6144768"/>
            <a:ext cx="647635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719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38C77B-E4FC-A107-76E4-14345210E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Aanleiding</a:t>
            </a:r>
            <a:endParaRPr lang="en-US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077C9D9B-21B2-6EE6-FC8F-C9C1AB0E55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00635" y="2221992"/>
          <a:ext cx="10691265" cy="3739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983086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B1171BC-9EDC-3E5B-7437-B36D8EA93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3660776" cy="4404064"/>
          </a:xfrm>
        </p:spPr>
        <p:txBody>
          <a:bodyPr>
            <a:normAutofit/>
          </a:bodyPr>
          <a:lstStyle/>
          <a:p>
            <a:r>
              <a:rPr lang="nl-NL" sz="3700"/>
              <a:t>Huidige situatieschets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75B4F83-6FDB-4998-8E11-31CE6E704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0794B99-5B9D-4B94-9505-1EDED76CD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B72758E4-8BDB-A40F-5A1A-7725B531BD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1723739"/>
              </p:ext>
            </p:extLst>
          </p:nvPr>
        </p:nvGraphicFramePr>
        <p:xfrm>
          <a:off x="4876800" y="1066801"/>
          <a:ext cx="6581776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93351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985184E4-C93A-4E34-8365-1886AAC5D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CE9D0B5-276C-B9E7-2D68-4BD6EAEA5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554762"/>
            <a:ext cx="3623818" cy="4559890"/>
          </a:xfrm>
        </p:spPr>
        <p:txBody>
          <a:bodyPr>
            <a:normAutofit/>
          </a:bodyPr>
          <a:lstStyle/>
          <a:p>
            <a:r>
              <a:rPr lang="nl-NL"/>
              <a:t>Doel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AB0D40B-37F7-4F1F-B956-AFC12066A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868972" y="723901"/>
            <a:ext cx="15948" cy="54500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Tijdelijke aanduiding voor inhoud 2">
            <a:extLst>
              <a:ext uri="{FF2B5EF4-FFF2-40B4-BE49-F238E27FC236}">
                <a16:creationId xmlns:a16="http://schemas.microsoft.com/office/drawing/2014/main" id="{4508F64A-5D71-475B-9198-83F881AAE6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0770380"/>
              </p:ext>
            </p:extLst>
          </p:nvPr>
        </p:nvGraphicFramePr>
        <p:xfrm>
          <a:off x="5715000" y="723900"/>
          <a:ext cx="57150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824811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A458304-121B-8BF7-FE7F-29E29577D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387" y="723900"/>
            <a:ext cx="2521714" cy="450934"/>
          </a:xfrm>
        </p:spPr>
        <p:txBody>
          <a:bodyPr>
            <a:normAutofit fontScale="90000"/>
          </a:bodyPr>
          <a:lstStyle/>
          <a:p>
            <a:r>
              <a:rPr lang="nl-NL" sz="2500"/>
              <a:t>Risicoanalyse</a:t>
            </a:r>
          </a:p>
        </p:txBody>
      </p:sp>
      <p:cxnSp>
        <p:nvCxnSpPr>
          <p:cNvPr id="24" name="Straight Connector 10">
            <a:extLst>
              <a:ext uri="{FF2B5EF4-FFF2-40B4-BE49-F238E27FC236}">
                <a16:creationId xmlns:a16="http://schemas.microsoft.com/office/drawing/2014/main" id="{0ADD27CF-4CE1-2871-1ABA-40FCA4D032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3538488" y="723900"/>
            <a:ext cx="15948" cy="54500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8389E010-B90D-2C94-D86F-B354FD9C8A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7436494"/>
              </p:ext>
            </p:extLst>
          </p:nvPr>
        </p:nvGraphicFramePr>
        <p:xfrm>
          <a:off x="3987800" y="899761"/>
          <a:ext cx="7442202" cy="50485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5040">
                  <a:extLst>
                    <a:ext uri="{9D8B030D-6E8A-4147-A177-3AD203B41FA5}">
                      <a16:colId xmlns:a16="http://schemas.microsoft.com/office/drawing/2014/main" val="3093302546"/>
                    </a:ext>
                  </a:extLst>
                </a:gridCol>
                <a:gridCol w="1294396">
                  <a:extLst>
                    <a:ext uri="{9D8B030D-6E8A-4147-A177-3AD203B41FA5}">
                      <a16:colId xmlns:a16="http://schemas.microsoft.com/office/drawing/2014/main" val="2830099884"/>
                    </a:ext>
                  </a:extLst>
                </a:gridCol>
                <a:gridCol w="1315437">
                  <a:extLst>
                    <a:ext uri="{9D8B030D-6E8A-4147-A177-3AD203B41FA5}">
                      <a16:colId xmlns:a16="http://schemas.microsoft.com/office/drawing/2014/main" val="1137684965"/>
                    </a:ext>
                  </a:extLst>
                </a:gridCol>
                <a:gridCol w="2717329">
                  <a:extLst>
                    <a:ext uri="{9D8B030D-6E8A-4147-A177-3AD203B41FA5}">
                      <a16:colId xmlns:a16="http://schemas.microsoft.com/office/drawing/2014/main" val="1721175139"/>
                    </a:ext>
                  </a:extLst>
                </a:gridCol>
              </a:tblGrid>
              <a:tr h="447297"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2300" kern="100">
                          <a:effectLst/>
                        </a:rPr>
                        <a:t>Risico</a:t>
                      </a:r>
                      <a:endParaRPr lang="nl-NL" sz="2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860" marR="1298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2300" kern="100">
                          <a:effectLst/>
                        </a:rPr>
                        <a:t>Kans</a:t>
                      </a:r>
                      <a:endParaRPr lang="nl-NL" sz="2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860" marR="1298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2300" kern="100">
                          <a:effectLst/>
                        </a:rPr>
                        <a:t>Impact</a:t>
                      </a:r>
                      <a:endParaRPr lang="nl-NL" sz="2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860" marR="1298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2300" kern="100">
                          <a:effectLst/>
                        </a:rPr>
                        <a:t>Maatregel</a:t>
                      </a:r>
                      <a:endParaRPr lang="nl-NL" sz="2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860" marR="129860" marT="0" marB="0"/>
                </a:tc>
                <a:extLst>
                  <a:ext uri="{0D108BD9-81ED-4DB2-BD59-A6C34878D82A}">
                    <a16:rowId xmlns:a16="http://schemas.microsoft.com/office/drawing/2014/main" val="2998275362"/>
                  </a:ext>
                </a:extLst>
              </a:tr>
              <a:tr h="1250748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2300" kern="100">
                          <a:effectLst/>
                        </a:rPr>
                        <a:t>Datalek van medische gegevens</a:t>
                      </a:r>
                      <a:endParaRPr lang="nl-NL" sz="2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860" marR="129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2300" kern="100">
                          <a:effectLst/>
                        </a:rPr>
                        <a:t>Hoog</a:t>
                      </a:r>
                      <a:endParaRPr lang="nl-NL" sz="2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860" marR="129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2300" kern="100">
                          <a:effectLst/>
                        </a:rPr>
                        <a:t>Hoog</a:t>
                      </a:r>
                      <a:endParaRPr lang="nl-NL" sz="2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860" marR="129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2300" kern="100">
                          <a:effectLst/>
                        </a:rPr>
                        <a:t>Encryptie + MFA</a:t>
                      </a:r>
                      <a:endParaRPr lang="nl-NL" sz="2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860" marR="129860" marT="0" marB="0"/>
                </a:tc>
                <a:extLst>
                  <a:ext uri="{0D108BD9-81ED-4DB2-BD59-A6C34878D82A}">
                    <a16:rowId xmlns:a16="http://schemas.microsoft.com/office/drawing/2014/main" val="1346125176"/>
                  </a:ext>
                </a:extLst>
              </a:tr>
              <a:tr h="1250748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2300" kern="100">
                          <a:effectLst/>
                        </a:rPr>
                        <a:t>Onbevoegde toegang tot servers</a:t>
                      </a:r>
                      <a:endParaRPr lang="nl-NL" sz="2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860" marR="129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2300" kern="100">
                          <a:effectLst/>
                        </a:rPr>
                        <a:t>Middel</a:t>
                      </a:r>
                      <a:endParaRPr lang="nl-NL" sz="2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860" marR="129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2300" kern="100">
                          <a:effectLst/>
                        </a:rPr>
                        <a:t>Hoog</a:t>
                      </a:r>
                      <a:endParaRPr lang="nl-NL" sz="2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860" marR="129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2300" kern="100">
                          <a:effectLst/>
                        </a:rPr>
                        <a:t>Toegangscontrole</a:t>
                      </a:r>
                      <a:endParaRPr lang="nl-NL" sz="2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860" marR="129860" marT="0" marB="0"/>
                </a:tc>
                <a:extLst>
                  <a:ext uri="{0D108BD9-81ED-4DB2-BD59-A6C34878D82A}">
                    <a16:rowId xmlns:a16="http://schemas.microsoft.com/office/drawing/2014/main" val="530975473"/>
                  </a:ext>
                </a:extLst>
              </a:tr>
              <a:tr h="849023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2300" kern="100">
                          <a:effectLst/>
                        </a:rPr>
                        <a:t>Verlies van back-ups</a:t>
                      </a:r>
                      <a:endParaRPr lang="nl-NL" sz="2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860" marR="129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2300" kern="100">
                          <a:effectLst/>
                        </a:rPr>
                        <a:t>Middel</a:t>
                      </a:r>
                      <a:endParaRPr lang="nl-NL" sz="2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860" marR="129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2300" kern="100">
                          <a:effectLst/>
                        </a:rPr>
                        <a:t>Hoog</a:t>
                      </a:r>
                      <a:endParaRPr lang="nl-NL" sz="2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860" marR="129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2300" kern="100">
                          <a:effectLst/>
                        </a:rPr>
                        <a:t>Externe back-ups</a:t>
                      </a:r>
                      <a:endParaRPr lang="nl-NL" sz="2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860" marR="129860" marT="0" marB="0"/>
                </a:tc>
                <a:extLst>
                  <a:ext uri="{0D108BD9-81ED-4DB2-BD59-A6C34878D82A}">
                    <a16:rowId xmlns:a16="http://schemas.microsoft.com/office/drawing/2014/main" val="156000884"/>
                  </a:ext>
                </a:extLst>
              </a:tr>
              <a:tr h="1250748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2300" kern="100">
                          <a:effectLst/>
                        </a:rPr>
                        <a:t>Phishing of social engineering</a:t>
                      </a:r>
                      <a:endParaRPr lang="nl-NL" sz="2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860" marR="129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2300" kern="100">
                          <a:effectLst/>
                        </a:rPr>
                        <a:t>Hoog</a:t>
                      </a:r>
                      <a:endParaRPr lang="nl-NL" sz="2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860" marR="129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2300" kern="100">
                          <a:effectLst/>
                        </a:rPr>
                        <a:t>Middel</a:t>
                      </a:r>
                      <a:endParaRPr lang="nl-NL" sz="2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860" marR="129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l-NL" sz="2300" kern="100">
                          <a:effectLst/>
                        </a:rPr>
                        <a:t>Awareness training</a:t>
                      </a:r>
                      <a:endParaRPr lang="nl-NL" sz="2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9860" marR="129860" marT="0" marB="0"/>
                </a:tc>
                <a:extLst>
                  <a:ext uri="{0D108BD9-81ED-4DB2-BD59-A6C34878D82A}">
                    <a16:rowId xmlns:a16="http://schemas.microsoft.com/office/drawing/2014/main" val="3550771645"/>
                  </a:ext>
                </a:extLst>
              </a:tr>
            </a:tbl>
          </a:graphicData>
        </a:graphic>
      </p:graphicFrame>
      <p:sp>
        <p:nvSpPr>
          <p:cNvPr id="5" name="Tekstvak 4">
            <a:extLst>
              <a:ext uri="{FF2B5EF4-FFF2-40B4-BE49-F238E27FC236}">
                <a16:creationId xmlns:a16="http://schemas.microsoft.com/office/drawing/2014/main" id="{8E2AFF6F-49DA-A805-DAD5-88BE9E4CDE8B}"/>
              </a:ext>
            </a:extLst>
          </p:cNvPr>
          <p:cNvSpPr txBox="1"/>
          <p:nvPr/>
        </p:nvSpPr>
        <p:spPr>
          <a:xfrm>
            <a:off x="508387" y="2539089"/>
            <a:ext cx="257265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err="1"/>
              <a:t>Hackpoging</a:t>
            </a:r>
            <a:endParaRPr 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Risico’s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Up-to-date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Periodieke analyses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/>
              <a:t>beveiligingsbeleid onvoldoende</a:t>
            </a:r>
            <a:endParaRPr lang="en-US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5505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9604516-F583-413C-8C0B-E7944F332B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"/>
            <a:ext cx="4876800" cy="685798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137C5A0-0B3F-1C73-6A24-EC853853D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3724528" cy="3670298"/>
          </a:xfrm>
        </p:spPr>
        <p:txBody>
          <a:bodyPr>
            <a:normAutofit/>
          </a:bodyPr>
          <a:lstStyle/>
          <a:p>
            <a:r>
              <a:rPr lang="nl-NL">
                <a:solidFill>
                  <a:schemeClr val="bg1"/>
                </a:solidFill>
              </a:rPr>
              <a:t>AVG, ISO 27001 en NEN 7510 regelgeving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BFD5B9F-5FB6-467D-83D5-DF82F19073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524000" cy="0"/>
          </a:xfrm>
          <a:prstGeom prst="line">
            <a:avLst/>
          </a:prstGeom>
          <a:ln w="444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84A743A4-D384-3F84-80A3-6EF6897C5C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8241284"/>
              </p:ext>
            </p:extLst>
          </p:nvPr>
        </p:nvGraphicFramePr>
        <p:xfrm>
          <a:off x="5715000" y="723901"/>
          <a:ext cx="56769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102850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A45427-6D1E-EE27-3C30-E3E57F7B1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Verwerkersovereenkomst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B3A8771-0AE6-CDC9-8BE1-3D3BE5635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/>
              <a:t>• Welke persoonsgegevens verwerkt worden</a:t>
            </a:r>
            <a:br>
              <a:rPr lang="nl-NL"/>
            </a:br>
            <a:r>
              <a:rPr lang="nl-NL"/>
              <a:t>• Het doel van de verwerking</a:t>
            </a:r>
            <a:br>
              <a:rPr lang="nl-NL"/>
            </a:br>
            <a:r>
              <a:rPr lang="nl-NL"/>
              <a:t>• Welke beveiligingsmaatregelen genomen worden</a:t>
            </a:r>
            <a:br>
              <a:rPr lang="nl-NL"/>
            </a:br>
            <a:r>
              <a:rPr lang="nl-NL"/>
              <a:t>• Procedures rondom datalekken en meldplicht</a:t>
            </a:r>
            <a:br>
              <a:rPr lang="nl-NL"/>
            </a:br>
            <a:r>
              <a:rPr lang="nl-NL"/>
              <a:t>• Afspraken over geheimhouding</a:t>
            </a:r>
            <a:br>
              <a:rPr lang="nl-NL"/>
            </a:br>
            <a:r>
              <a:rPr lang="nl-NL"/>
              <a:t>• Bewaartermijnen van gegevens</a:t>
            </a:r>
            <a:br>
              <a:rPr lang="nl-NL"/>
            </a:br>
            <a:r>
              <a:rPr lang="nl-NL"/>
              <a:t>• Rechten van betrokkenen</a:t>
            </a:r>
            <a:br>
              <a:rPr lang="nl-NL"/>
            </a:br>
            <a:r>
              <a:rPr lang="nl-NL"/>
              <a:t>• Procedures voor gegevensverwijdering</a:t>
            </a:r>
            <a:br>
              <a:rPr lang="nl-NL"/>
            </a:br>
            <a:r>
              <a:rPr lang="nl-NL"/>
              <a:t>• Afspraken over </a:t>
            </a:r>
            <a:r>
              <a:rPr lang="nl-NL" err="1"/>
              <a:t>subverwerkers</a:t>
            </a:r>
          </a:p>
        </p:txBody>
      </p:sp>
    </p:spTree>
    <p:extLst>
      <p:ext uri="{BB962C8B-B14F-4D97-AF65-F5344CB8AC3E}">
        <p14:creationId xmlns:p14="http://schemas.microsoft.com/office/powerpoint/2010/main" val="17562690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EF92585-7A99-6108-9663-8C59032742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EABD89-E931-BBB3-422D-E2093B92C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23" y="2109493"/>
            <a:ext cx="4265763" cy="1441776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nl-NL" sz="2800"/>
              <a:t>Beveiligingsproblemen binnen het bedrijf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253C247-CFFF-600B-79F6-4681E2224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1353" y="2200490"/>
            <a:ext cx="5269831" cy="3445399"/>
          </a:xfrm>
        </p:spPr>
        <p:txBody>
          <a:bodyPr>
            <a:normAutofit/>
          </a:bodyPr>
          <a:lstStyle/>
          <a:p>
            <a:pPr lvl="0"/>
            <a:r>
              <a:rPr lang="nl-NL"/>
              <a:t>Onvoldoende controle en screening van medewerkers</a:t>
            </a:r>
          </a:p>
          <a:p>
            <a:pPr lvl="0"/>
            <a:r>
              <a:rPr lang="nl-NL"/>
              <a:t>Geen uitgebreide </a:t>
            </a:r>
            <a:r>
              <a:rPr lang="nl-NL" err="1"/>
              <a:t>logging</a:t>
            </a:r>
            <a:r>
              <a:rPr lang="nl-NL"/>
              <a:t> en monitoring van systemen</a:t>
            </a:r>
          </a:p>
          <a:p>
            <a:pPr lvl="0"/>
            <a:r>
              <a:rPr lang="en-US" err="1"/>
              <a:t>Onvoldoende</a:t>
            </a:r>
            <a:r>
              <a:rPr lang="en-US"/>
              <a:t> </a:t>
            </a:r>
            <a:r>
              <a:rPr lang="en-US" err="1"/>
              <a:t>beveiliging</a:t>
            </a:r>
            <a:r>
              <a:rPr lang="en-US"/>
              <a:t> van de </a:t>
            </a:r>
            <a:r>
              <a:rPr lang="en-US" err="1"/>
              <a:t>serverruimte</a:t>
            </a:r>
            <a:endParaRPr lang="nl-NL"/>
          </a:p>
          <a:p>
            <a:pPr lvl="0"/>
            <a:r>
              <a:rPr lang="en-US"/>
              <a:t>Geen </a:t>
            </a:r>
            <a:r>
              <a:rPr lang="en-US" err="1"/>
              <a:t>periodieke</a:t>
            </a:r>
            <a:r>
              <a:rPr lang="en-US"/>
              <a:t> </a:t>
            </a:r>
            <a:r>
              <a:rPr lang="en-US" err="1"/>
              <a:t>risicoanalyses</a:t>
            </a:r>
            <a:endParaRPr lang="nl-NL"/>
          </a:p>
          <a:p>
            <a:pPr lvl="0"/>
            <a:r>
              <a:rPr lang="en-US"/>
              <a:t>Geen </a:t>
            </a:r>
            <a:r>
              <a:rPr lang="en-US" err="1"/>
              <a:t>duidelijk</a:t>
            </a:r>
            <a:r>
              <a:rPr lang="en-US"/>
              <a:t> </a:t>
            </a:r>
            <a:r>
              <a:rPr lang="en-US" err="1"/>
              <a:t>datalekprotocol</a:t>
            </a:r>
            <a:endParaRPr lang="nl-NL"/>
          </a:p>
          <a:p>
            <a:endParaRPr lang="nl-NL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8F0A063-5253-8DF5-3B7B-12FE09670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50816" y="3764346"/>
            <a:ext cx="402336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2640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a943b7f-b04b-4c7e-9f66-2f8b94e4b58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827241AD2CDB48B1CEC9EAB42B6B38" ma:contentTypeVersion="11" ma:contentTypeDescription="Een nieuw document maken." ma:contentTypeScope="" ma:versionID="fdeab50bf4bba85fa41eef6319142873">
  <xsd:schema xmlns:xsd="http://www.w3.org/2001/XMLSchema" xmlns:xs="http://www.w3.org/2001/XMLSchema" xmlns:p="http://schemas.microsoft.com/office/2006/metadata/properties" xmlns:ns3="aa943b7f-b04b-4c7e-9f66-2f8b94e4b58e" targetNamespace="http://schemas.microsoft.com/office/2006/metadata/properties" ma:root="true" ma:fieldsID="5e78983dc1382b3ce9bfb3ca51ea0ac7" ns3:_="">
    <xsd:import namespace="aa943b7f-b04b-4c7e-9f66-2f8b94e4b58e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943b7f-b04b-4c7e-9f66-2f8b94e4b58e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36C1536-54F6-42E8-B4D5-36A05C113152}">
  <ds:schemaRefs>
    <ds:schemaRef ds:uri="http://www.w3.org/XML/1998/namespace"/>
    <ds:schemaRef ds:uri="http://purl.org/dc/dcmitype/"/>
    <ds:schemaRef ds:uri="aa943b7f-b04b-4c7e-9f66-2f8b94e4b58e"/>
    <ds:schemaRef ds:uri="http://schemas.microsoft.com/office/infopath/2007/PartnerControls"/>
    <ds:schemaRef ds:uri="http://purl.org/dc/terms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0908EE0-DAB8-4A2E-87B4-16261E6715E8}">
  <ds:schemaRefs>
    <ds:schemaRef ds:uri="aa943b7f-b04b-4c7e-9f66-2f8b94e4b58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25FBD295-D1E2-4C6D-8F2B-C952D01DC20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b5c9c18a-44f0-434b-85fb-951322bf0eac}" enabled="0" method="" siteId="{b5c9c18a-44f0-434b-85fb-951322bf0ea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1110</Words>
  <Application>Microsoft Office PowerPoint</Application>
  <PresentationFormat>Breedbeeld</PresentationFormat>
  <Paragraphs>164</Paragraphs>
  <Slides>14</Slides>
  <Notes>14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20" baseType="lpstr">
      <vt:lpstr>Aptos</vt:lpstr>
      <vt:lpstr>Arial</vt:lpstr>
      <vt:lpstr>Bierstadt</vt:lpstr>
      <vt:lpstr>Calisto MT</vt:lpstr>
      <vt:lpstr>Univers Condensed</vt:lpstr>
      <vt:lpstr>ChronicleVTI</vt:lpstr>
      <vt:lpstr>Advies rapport de snelle bezorger</vt:lpstr>
      <vt:lpstr>inleiding</vt:lpstr>
      <vt:lpstr>Aanleiding</vt:lpstr>
      <vt:lpstr>Huidige situatieschets</vt:lpstr>
      <vt:lpstr>Doel</vt:lpstr>
      <vt:lpstr>Risicoanalyse</vt:lpstr>
      <vt:lpstr>AVG, ISO 27001 en NEN 7510 regelgeving</vt:lpstr>
      <vt:lpstr>Verwerkersovereenkomst</vt:lpstr>
      <vt:lpstr>Beveiligingsproblemen binnen het bedrijf</vt:lpstr>
      <vt:lpstr>Top 10 maatregelen</vt:lpstr>
      <vt:lpstr>Implementatieplan</vt:lpstr>
      <vt:lpstr>Datalekken en meldplicht </vt:lpstr>
      <vt:lpstr>Conclusie</vt:lpstr>
      <vt:lpstr>einde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Leeuwen, R.R. (Rick) van</dc:creator>
  <cp:lastModifiedBy>Snieder, N.M.F. (Niels)</cp:lastModifiedBy>
  <cp:revision>1</cp:revision>
  <dcterms:created xsi:type="dcterms:W3CDTF">2026-05-28T10:08:19Z</dcterms:created>
  <dcterms:modified xsi:type="dcterms:W3CDTF">2026-06-01T09:54:12Z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0x01010018827241AD2CDB48B1CEC9EAB42B6B38</vt:lpwstr>
  </property>
</Properties>
</file>